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4"/>
    <p:sldMasterId id="2147483660" r:id="rId5"/>
    <p:sldMasterId id="2147483670" r:id="rId6"/>
    <p:sldMasterId id="2147483680" r:id="rId7"/>
    <p:sldMasterId id="2147483690" r:id="rId8"/>
    <p:sldMasterId id="2147483700" r:id="rId9"/>
  </p:sldMasterIdLst>
  <p:notesMasterIdLst>
    <p:notesMasterId r:id="rId18"/>
  </p:notesMasterIdLst>
  <p:sldIdLst>
    <p:sldId id="279" r:id="rId10"/>
    <p:sldId id="283" r:id="rId11"/>
    <p:sldId id="257" r:id="rId12"/>
    <p:sldId id="280" r:id="rId13"/>
    <p:sldId id="282" r:id="rId14"/>
    <p:sldId id="258" r:id="rId15"/>
    <p:sldId id="275"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8A00"/>
    <a:srgbClr val="FE5442"/>
    <a:srgbClr val="6F006F"/>
    <a:srgbClr val="009DE9"/>
    <a:srgbClr val="DF1601"/>
    <a:srgbClr val="398557"/>
    <a:srgbClr val="EE0701"/>
    <a:srgbClr val="017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F0488-251D-49BA-88F3-19547E70EB14}" v="7" dt="2022-10-07T17:27:08.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340" autoAdjust="0"/>
  </p:normalViewPr>
  <p:slideViewPr>
    <p:cSldViewPr snapToGrid="0">
      <p:cViewPr varScale="1">
        <p:scale>
          <a:sx n="83" d="100"/>
          <a:sy n="83" d="100"/>
        </p:scale>
        <p:origin x="21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Gillis" userId="054035ee-24e0-4922-9a83-8e779d0bd77b" providerId="ADAL" clId="{35FF0488-251D-49BA-88F3-19547E70EB14}"/>
    <pc:docChg chg="custSel addSld delSld modSld sldOrd">
      <pc:chgData name="Elizabeth Gillis" userId="054035ee-24e0-4922-9a83-8e779d0bd77b" providerId="ADAL" clId="{35FF0488-251D-49BA-88F3-19547E70EB14}" dt="2022-10-07T17:27:08.532" v="1938"/>
      <pc:docMkLst>
        <pc:docMk/>
      </pc:docMkLst>
      <pc:sldChg chg="addSp delSp modSp del mod">
        <pc:chgData name="Elizabeth Gillis" userId="054035ee-24e0-4922-9a83-8e779d0bd77b" providerId="ADAL" clId="{35FF0488-251D-49BA-88F3-19547E70EB14}" dt="2022-10-07T17:25:32.667" v="1928" actId="47"/>
        <pc:sldMkLst>
          <pc:docMk/>
          <pc:sldMk cId="623602552" sldId="256"/>
        </pc:sldMkLst>
        <pc:spChg chg="del">
          <ac:chgData name="Elizabeth Gillis" userId="054035ee-24e0-4922-9a83-8e779d0bd77b" providerId="ADAL" clId="{35FF0488-251D-49BA-88F3-19547E70EB14}" dt="2022-10-07T17:22:22.926" v="1856" actId="478"/>
          <ac:spMkLst>
            <pc:docMk/>
            <pc:sldMk cId="623602552" sldId="256"/>
            <ac:spMk id="2" creationId="{00000000-0000-0000-0000-000000000000}"/>
          </ac:spMkLst>
        </pc:spChg>
        <pc:spChg chg="del">
          <ac:chgData name="Elizabeth Gillis" userId="054035ee-24e0-4922-9a83-8e779d0bd77b" providerId="ADAL" clId="{35FF0488-251D-49BA-88F3-19547E70EB14}" dt="2022-10-07T17:22:19.333" v="1855" actId="478"/>
          <ac:spMkLst>
            <pc:docMk/>
            <pc:sldMk cId="623602552" sldId="256"/>
            <ac:spMk id="3" creationId="{00000000-0000-0000-0000-000000000000}"/>
          </ac:spMkLst>
        </pc:spChg>
        <pc:spChg chg="mod">
          <ac:chgData name="Elizabeth Gillis" userId="054035ee-24e0-4922-9a83-8e779d0bd77b" providerId="ADAL" clId="{35FF0488-251D-49BA-88F3-19547E70EB14}" dt="2022-10-07T17:22:15.707" v="1854" actId="20577"/>
          <ac:spMkLst>
            <pc:docMk/>
            <pc:sldMk cId="623602552" sldId="256"/>
            <ac:spMk id="4" creationId="{00000000-0000-0000-0000-000000000000}"/>
          </ac:spMkLst>
        </pc:spChg>
        <pc:spChg chg="add del mod">
          <ac:chgData name="Elizabeth Gillis" userId="054035ee-24e0-4922-9a83-8e779d0bd77b" providerId="ADAL" clId="{35FF0488-251D-49BA-88F3-19547E70EB14}" dt="2022-10-07T17:22:25.332" v="1857" actId="478"/>
          <ac:spMkLst>
            <pc:docMk/>
            <pc:sldMk cId="623602552" sldId="256"/>
            <ac:spMk id="7" creationId="{6C205216-302A-C325-1255-647411150368}"/>
          </ac:spMkLst>
        </pc:spChg>
      </pc:sldChg>
      <pc:sldChg chg="modSp mod">
        <pc:chgData name="Elizabeth Gillis" userId="054035ee-24e0-4922-9a83-8e779d0bd77b" providerId="ADAL" clId="{35FF0488-251D-49BA-88F3-19547E70EB14}" dt="2022-09-29T11:11:58.417" v="23" actId="20577"/>
        <pc:sldMkLst>
          <pc:docMk/>
          <pc:sldMk cId="1447188714" sldId="257"/>
        </pc:sldMkLst>
        <pc:spChg chg="mod">
          <ac:chgData name="Elizabeth Gillis" userId="054035ee-24e0-4922-9a83-8e779d0bd77b" providerId="ADAL" clId="{35FF0488-251D-49BA-88F3-19547E70EB14}" dt="2022-09-29T11:11:58.417" v="23" actId="20577"/>
          <ac:spMkLst>
            <pc:docMk/>
            <pc:sldMk cId="1447188714" sldId="257"/>
            <ac:spMk id="8" creationId="{BBA237AD-046F-A848-B7CF-E7492B9B6F55}"/>
          </ac:spMkLst>
        </pc:spChg>
      </pc:sldChg>
      <pc:sldChg chg="modAnim">
        <pc:chgData name="Elizabeth Gillis" userId="054035ee-24e0-4922-9a83-8e779d0bd77b" providerId="ADAL" clId="{35FF0488-251D-49BA-88F3-19547E70EB14}" dt="2022-10-07T17:27:08.532" v="1938"/>
        <pc:sldMkLst>
          <pc:docMk/>
          <pc:sldMk cId="334305753" sldId="258"/>
        </pc:sldMkLst>
      </pc:sldChg>
      <pc:sldChg chg="del ord">
        <pc:chgData name="Elizabeth Gillis" userId="054035ee-24e0-4922-9a83-8e779d0bd77b" providerId="ADAL" clId="{35FF0488-251D-49BA-88F3-19547E70EB14}" dt="2022-09-29T11:38:24.230" v="1849" actId="47"/>
        <pc:sldMkLst>
          <pc:docMk/>
          <pc:sldMk cId="1078050477" sldId="277"/>
        </pc:sldMkLst>
      </pc:sldChg>
      <pc:sldChg chg="addSp modSp new mod modNotesTx">
        <pc:chgData name="Elizabeth Gillis" userId="054035ee-24e0-4922-9a83-8e779d0bd77b" providerId="ADAL" clId="{35FF0488-251D-49BA-88F3-19547E70EB14}" dt="2022-09-29T11:38:18.535" v="1848"/>
        <pc:sldMkLst>
          <pc:docMk/>
          <pc:sldMk cId="2088353458" sldId="278"/>
        </pc:sldMkLst>
        <pc:spChg chg="mod">
          <ac:chgData name="Elizabeth Gillis" userId="054035ee-24e0-4922-9a83-8e779d0bd77b" providerId="ADAL" clId="{35FF0488-251D-49BA-88F3-19547E70EB14}" dt="2022-09-29T11:17:16.132" v="73" actId="313"/>
          <ac:spMkLst>
            <pc:docMk/>
            <pc:sldMk cId="2088353458" sldId="278"/>
            <ac:spMk id="2" creationId="{58E8433D-6224-AB1B-ABC4-D3CB7051CBD6}"/>
          </ac:spMkLst>
        </pc:spChg>
        <pc:spChg chg="mod">
          <ac:chgData name="Elizabeth Gillis" userId="054035ee-24e0-4922-9a83-8e779d0bd77b" providerId="ADAL" clId="{35FF0488-251D-49BA-88F3-19547E70EB14}" dt="2022-09-29T11:35:57.245" v="1493" actId="6549"/>
          <ac:spMkLst>
            <pc:docMk/>
            <pc:sldMk cId="2088353458" sldId="278"/>
            <ac:spMk id="3" creationId="{C406E9F6-9CD0-F007-9BAD-FC8111D2F2CE}"/>
          </ac:spMkLst>
        </pc:spChg>
        <pc:picChg chg="add mod modCrop">
          <ac:chgData name="Elizabeth Gillis" userId="054035ee-24e0-4922-9a83-8e779d0bd77b" providerId="ADAL" clId="{35FF0488-251D-49BA-88F3-19547E70EB14}" dt="2022-09-29T11:34:23.969" v="1234" actId="732"/>
          <ac:picMkLst>
            <pc:docMk/>
            <pc:sldMk cId="2088353458" sldId="278"/>
            <ac:picMk id="6" creationId="{7D302101-E8A1-D5D6-CEF8-16CEAB695B2B}"/>
          </ac:picMkLst>
        </pc:picChg>
      </pc:sldChg>
      <pc:sldChg chg="modSp new mod ord modShow">
        <pc:chgData name="Elizabeth Gillis" userId="054035ee-24e0-4922-9a83-8e779d0bd77b" providerId="ADAL" clId="{35FF0488-251D-49BA-88F3-19547E70EB14}" dt="2022-09-29T11:32:37.380" v="1109" actId="14100"/>
        <pc:sldMkLst>
          <pc:docMk/>
          <pc:sldMk cId="1334563713" sldId="279"/>
        </pc:sldMkLst>
        <pc:spChg chg="mod">
          <ac:chgData name="Elizabeth Gillis" userId="054035ee-24e0-4922-9a83-8e779d0bd77b" providerId="ADAL" clId="{35FF0488-251D-49BA-88F3-19547E70EB14}" dt="2022-09-29T11:25:37.369" v="382" actId="1076"/>
          <ac:spMkLst>
            <pc:docMk/>
            <pc:sldMk cId="1334563713" sldId="279"/>
            <ac:spMk id="2" creationId="{D93E5238-F4FD-D09C-048C-448F663B8181}"/>
          </ac:spMkLst>
        </pc:spChg>
        <pc:spChg chg="mod">
          <ac:chgData name="Elizabeth Gillis" userId="054035ee-24e0-4922-9a83-8e779d0bd77b" providerId="ADAL" clId="{35FF0488-251D-49BA-88F3-19547E70EB14}" dt="2022-09-29T11:32:37.380" v="1109" actId="14100"/>
          <ac:spMkLst>
            <pc:docMk/>
            <pc:sldMk cId="1334563713" sldId="279"/>
            <ac:spMk id="3" creationId="{DACADF3A-D0E1-CD79-20B5-E1719629098C}"/>
          </ac:spMkLst>
        </pc:spChg>
      </pc:sldChg>
      <pc:sldChg chg="modSp new mod modNotesTx">
        <pc:chgData name="Elizabeth Gillis" userId="054035ee-24e0-4922-9a83-8e779d0bd77b" providerId="ADAL" clId="{35FF0488-251D-49BA-88F3-19547E70EB14}" dt="2022-09-29T11:38:46.718" v="1851" actId="108"/>
        <pc:sldMkLst>
          <pc:docMk/>
          <pc:sldMk cId="1174684424" sldId="280"/>
        </pc:sldMkLst>
        <pc:spChg chg="mod">
          <ac:chgData name="Elizabeth Gillis" userId="054035ee-24e0-4922-9a83-8e779d0bd77b" providerId="ADAL" clId="{35FF0488-251D-49BA-88F3-19547E70EB14}" dt="2022-09-29T11:38:46.718" v="1851" actId="108"/>
          <ac:spMkLst>
            <pc:docMk/>
            <pc:sldMk cId="1174684424" sldId="280"/>
            <ac:spMk id="2" creationId="{7F479C64-5933-1EA3-EBBF-579C83CB992A}"/>
          </ac:spMkLst>
        </pc:spChg>
      </pc:sldChg>
      <pc:sldChg chg="add del">
        <pc:chgData name="Elizabeth Gillis" userId="054035ee-24e0-4922-9a83-8e779d0bd77b" providerId="ADAL" clId="{35FF0488-251D-49BA-88F3-19547E70EB14}" dt="2022-09-29T11:38:27.075" v="1850" actId="47"/>
        <pc:sldMkLst>
          <pc:docMk/>
          <pc:sldMk cId="3976982086" sldId="281"/>
        </pc:sldMkLst>
      </pc:sldChg>
      <pc:sldChg chg="modSp add mod modNotesTx">
        <pc:chgData name="Elizabeth Gillis" userId="054035ee-24e0-4922-9a83-8e779d0bd77b" providerId="ADAL" clId="{35FF0488-251D-49BA-88F3-19547E70EB14}" dt="2022-09-29T11:39:03.474" v="1853" actId="403"/>
        <pc:sldMkLst>
          <pc:docMk/>
          <pc:sldMk cId="4125053921" sldId="282"/>
        </pc:sldMkLst>
        <pc:spChg chg="mod">
          <ac:chgData name="Elizabeth Gillis" userId="054035ee-24e0-4922-9a83-8e779d0bd77b" providerId="ADAL" clId="{35FF0488-251D-49BA-88F3-19547E70EB14}" dt="2022-09-29T11:39:03.474" v="1853" actId="403"/>
          <ac:spMkLst>
            <pc:docMk/>
            <pc:sldMk cId="4125053921" sldId="282"/>
            <ac:spMk id="2" creationId="{7F479C64-5933-1EA3-EBBF-579C83CB992A}"/>
          </ac:spMkLst>
        </pc:spChg>
      </pc:sldChg>
      <pc:sldChg chg="addSp delSp modSp new mod">
        <pc:chgData name="Elizabeth Gillis" userId="054035ee-24e0-4922-9a83-8e779d0bd77b" providerId="ADAL" clId="{35FF0488-251D-49BA-88F3-19547E70EB14}" dt="2022-10-07T17:26:07.807" v="1935" actId="20577"/>
        <pc:sldMkLst>
          <pc:docMk/>
          <pc:sldMk cId="419864075" sldId="283"/>
        </pc:sldMkLst>
        <pc:spChg chg="del">
          <ac:chgData name="Elizabeth Gillis" userId="054035ee-24e0-4922-9a83-8e779d0bd77b" providerId="ADAL" clId="{35FF0488-251D-49BA-88F3-19547E70EB14}" dt="2022-10-07T17:23:15.552" v="1862" actId="478"/>
          <ac:spMkLst>
            <pc:docMk/>
            <pc:sldMk cId="419864075" sldId="283"/>
            <ac:spMk id="2" creationId="{5035995A-39E9-56F0-9B09-F700760B1B8C}"/>
          </ac:spMkLst>
        </pc:spChg>
        <pc:spChg chg="mod">
          <ac:chgData name="Elizabeth Gillis" userId="054035ee-24e0-4922-9a83-8e779d0bd77b" providerId="ADAL" clId="{35FF0488-251D-49BA-88F3-19547E70EB14}" dt="2022-10-07T17:26:07.807" v="1935" actId="20577"/>
          <ac:spMkLst>
            <pc:docMk/>
            <pc:sldMk cId="419864075" sldId="283"/>
            <ac:spMk id="3" creationId="{1BBEFA6E-6E8C-05ED-B920-DBC3145BD6A6}"/>
          </ac:spMkLst>
        </pc:spChg>
        <pc:spChg chg="del">
          <ac:chgData name="Elizabeth Gillis" userId="054035ee-24e0-4922-9a83-8e779d0bd77b" providerId="ADAL" clId="{35FF0488-251D-49BA-88F3-19547E70EB14}" dt="2022-10-07T17:23:21.356" v="1863" actId="478"/>
          <ac:spMkLst>
            <pc:docMk/>
            <pc:sldMk cId="419864075" sldId="283"/>
            <ac:spMk id="4" creationId="{8F332B9B-70C6-AAF4-485A-CBB7D4CFB56D}"/>
          </ac:spMkLst>
        </pc:spChg>
        <pc:picChg chg="add del mod">
          <ac:chgData name="Elizabeth Gillis" userId="054035ee-24e0-4922-9a83-8e779d0bd77b" providerId="ADAL" clId="{35FF0488-251D-49BA-88F3-19547E70EB14}" dt="2022-10-07T17:25:04.304" v="1874" actId="478"/>
          <ac:picMkLst>
            <pc:docMk/>
            <pc:sldMk cId="419864075" sldId="283"/>
            <ac:picMk id="7" creationId="{97536B67-C0E5-4BC5-6947-BFB67F910E9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715D3-E66A-43BE-8903-BCE7F6D62105}" type="datetimeFigureOut">
              <a:rPr lang="en-US" smtClean="0"/>
              <a:t>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2AC1F-81FA-4850-9A17-C24265222C30}" type="slidenum">
              <a:rPr lang="en-US" smtClean="0"/>
              <a:t>‹#›</a:t>
            </a:fld>
            <a:endParaRPr lang="en-US"/>
          </a:p>
        </p:txBody>
      </p:sp>
    </p:spTree>
    <p:extLst>
      <p:ext uri="{BB962C8B-B14F-4D97-AF65-F5344CB8AC3E}">
        <p14:creationId xmlns:p14="http://schemas.microsoft.com/office/powerpoint/2010/main" val="429295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dn.dal.ca/content/dam/dalhousie/pdf/dept/clt/SRI/Guidelines_to_students_on_providing_constructive_feedback.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bullets are hyperlinked to the SLEQ website for additional information for students that you can direct them too]</a:t>
            </a:r>
          </a:p>
          <a:p>
            <a:endParaRPr lang="en-US" b="1" dirty="0"/>
          </a:p>
          <a:p>
            <a:r>
              <a:rPr lang="en-US" b="1" dirty="0"/>
              <a:t>What &amp; why: </a:t>
            </a:r>
            <a:r>
              <a:rPr lang="en-US" dirty="0"/>
              <a:t>Position the SLEQs as an opportunity for the learners to engage in a conversation with you about their experience in the course. This is an opportunity for them to have agency within their programmatic experience. Reinforce that the feedback they provide is important to you, adapting your own teaching practice, and the experience of future students in the course. Feedback from students is an important aspect of the holistic evaluation of teaching, so let them know that their feedback, along with other forms of feedback such as peer review helps to provide a comprehensive understanding of what learning looks like in the course. If you feel comfortable, and depending on where you are in your career, you may wish to share that the information will contribute to your career development, tenure or promotion, and/or awards or teaching projects you’ll be applying for/engaging in.  </a:t>
            </a:r>
          </a:p>
          <a:p>
            <a:endParaRPr lang="en-US" dirty="0"/>
          </a:p>
          <a:p>
            <a:r>
              <a:rPr lang="en-US" b="1" dirty="0"/>
              <a:t>When</a:t>
            </a:r>
            <a:r>
              <a:rPr lang="en-US" dirty="0"/>
              <a:t>: SLEQ forms open to students within the later portions of the term. Please refer to the SLEQ website for upcoming dates that reflect the current term. We encourage you to note here when the forms open, when they close, and to reiterate that they will receive reminder emails during the 14 days that they are available for completion.</a:t>
            </a:r>
            <a:endParaRPr lang="en-US" dirty="0">
              <a:cs typeface="Calibri"/>
            </a:endParaRPr>
          </a:p>
          <a:p>
            <a:endParaRPr lang="en-US" dirty="0"/>
          </a:p>
          <a:p>
            <a:r>
              <a:rPr lang="en-US" b="1" dirty="0"/>
              <a:t>How</a:t>
            </a:r>
            <a:r>
              <a:rPr lang="en-US" dirty="0"/>
              <a:t>: When discussing when the SLEQs are open, we suggest that you also note how students will access and complete the forms. Things to address and consider are whether or not you will be providing in-class time for completion or not. If you are, not the date, and also reminder students that they will receive an email through their Dalhousie email with instructions on accessing and completing their SLEQs. You can also share that SLEQs can be access through Brightspace, under the “SLEQ Tasks” tab, where they will see the SLEQ form for your course, as well their others. </a:t>
            </a:r>
            <a:endParaRPr lang="en-US" dirty="0">
              <a:cs typeface="Calibri"/>
            </a:endParaRPr>
          </a:p>
        </p:txBody>
      </p:sp>
      <p:sp>
        <p:nvSpPr>
          <p:cNvPr id="4" name="Slide Number Placeholder 3"/>
          <p:cNvSpPr>
            <a:spLocks noGrp="1"/>
          </p:cNvSpPr>
          <p:nvPr>
            <p:ph type="sldNum" sz="quarter" idx="5"/>
          </p:nvPr>
        </p:nvSpPr>
        <p:spPr/>
        <p:txBody>
          <a:bodyPr/>
          <a:lstStyle/>
          <a:p>
            <a:fld id="{3FA2AC1F-81FA-4850-9A17-C24265222C30}" type="slidenum">
              <a:rPr lang="en-US" smtClean="0"/>
              <a:t>3</a:t>
            </a:fld>
            <a:endParaRPr lang="en-US"/>
          </a:p>
        </p:txBody>
      </p:sp>
    </p:spTree>
    <p:extLst>
      <p:ext uri="{BB962C8B-B14F-4D97-AF65-F5344CB8AC3E}">
        <p14:creationId xmlns:p14="http://schemas.microsoft.com/office/powerpoint/2010/main" val="10624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 some points on why student feedback is important to your own teaching and future students in the course</a:t>
            </a:r>
          </a:p>
        </p:txBody>
      </p:sp>
      <p:sp>
        <p:nvSpPr>
          <p:cNvPr id="4" name="Slide Number Placeholder 3"/>
          <p:cNvSpPr>
            <a:spLocks noGrp="1"/>
          </p:cNvSpPr>
          <p:nvPr>
            <p:ph type="sldNum" sz="quarter" idx="5"/>
          </p:nvPr>
        </p:nvSpPr>
        <p:spPr/>
        <p:txBody>
          <a:bodyPr/>
          <a:lstStyle/>
          <a:p>
            <a:fld id="{3FA2AC1F-81FA-4850-9A17-C24265222C30}" type="slidenum">
              <a:rPr lang="en-US" smtClean="0"/>
              <a:t>4</a:t>
            </a:fld>
            <a:endParaRPr lang="en-US"/>
          </a:p>
        </p:txBody>
      </p:sp>
    </p:spTree>
    <p:extLst>
      <p:ext uri="{BB962C8B-B14F-4D97-AF65-F5344CB8AC3E}">
        <p14:creationId xmlns:p14="http://schemas.microsoft.com/office/powerpoint/2010/main" val="285105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 a couple examples of how student feedback has improved or changed the course, course material/delivery, or your approaches to teaching and learning</a:t>
            </a:r>
          </a:p>
        </p:txBody>
      </p:sp>
      <p:sp>
        <p:nvSpPr>
          <p:cNvPr id="4" name="Slide Number Placeholder 3"/>
          <p:cNvSpPr>
            <a:spLocks noGrp="1"/>
          </p:cNvSpPr>
          <p:nvPr>
            <p:ph type="sldNum" sz="quarter" idx="5"/>
          </p:nvPr>
        </p:nvSpPr>
        <p:spPr/>
        <p:txBody>
          <a:bodyPr/>
          <a:lstStyle/>
          <a:p>
            <a:fld id="{3FA2AC1F-81FA-4850-9A17-C24265222C30}" type="slidenum">
              <a:rPr lang="en-US" smtClean="0"/>
              <a:t>5</a:t>
            </a:fld>
            <a:endParaRPr lang="en-US"/>
          </a:p>
        </p:txBody>
      </p:sp>
    </p:spTree>
    <p:extLst>
      <p:ext uri="{BB962C8B-B14F-4D97-AF65-F5344CB8AC3E}">
        <p14:creationId xmlns:p14="http://schemas.microsoft.com/office/powerpoint/2010/main" val="216074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Suggestions: </a:t>
            </a:r>
          </a:p>
          <a:p>
            <a:pPr>
              <a:defRPr/>
            </a:pPr>
            <a:endParaRPr lang="en-US" dirty="0"/>
          </a:p>
          <a:p>
            <a:pPr>
              <a:defRPr/>
            </a:pPr>
            <a:r>
              <a:rPr lang="en-US" dirty="0"/>
              <a:t>Describe why constructive feedback is a valuable resource for improving teaching. </a:t>
            </a:r>
            <a:endParaRPr lang="en-US" dirty="0">
              <a:cs typeface="Calibri" panose="020F0502020204030204"/>
            </a:endParaRP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PLEASE NOTE</a:t>
            </a:r>
            <a:r>
              <a:rPr lang="en-US" dirty="0"/>
              <a:t>: Instructors should adapt the examples (or select other examples from the document “Guidelines to students on providing constructive feedback) that best meet their context.</a:t>
            </a:r>
            <a:endParaRPr lang="en-US" dirty="0">
              <a:cs typeface="Calibri"/>
            </a:endParaRPr>
          </a:p>
          <a:p>
            <a:r>
              <a:rPr lang="en-US" dirty="0"/>
              <a:t>Resource Document: </a:t>
            </a:r>
            <a:r>
              <a:rPr lang="en-US" dirty="0">
                <a:hlinkClick r:id="rId3"/>
              </a:rPr>
              <a:t>https://cdn.dal.ca/content/dam/dalhousie/pdf/dept/clt/SRI/Guidelines_to_students_on_providing_constructive_feedback.pdf</a:t>
            </a:r>
            <a:r>
              <a:rPr lang="en-US" dirty="0"/>
              <a:t> </a:t>
            </a:r>
            <a:endParaRPr lang="en-US" dirty="0">
              <a:cs typeface="Calibri"/>
            </a:endParaRPr>
          </a:p>
          <a:p>
            <a:endParaRPr lang="en-US" dirty="0"/>
          </a:p>
          <a:p>
            <a:r>
              <a:rPr lang="en-US" dirty="0"/>
              <a:t>Example 1: Worded as a personal attack rather than constructive feedback</a:t>
            </a:r>
            <a:endParaRPr lang="en-US" dirty="0">
              <a:cs typeface="Calibri"/>
            </a:endParaRPr>
          </a:p>
          <a:p>
            <a:r>
              <a:rPr lang="en-US" dirty="0"/>
              <a:t>Example 2: Leaves the reader wondering what aspect of the exam was unfair</a:t>
            </a:r>
            <a:endParaRPr lang="en-US" dirty="0">
              <a:cs typeface="Calibri"/>
            </a:endParaRPr>
          </a:p>
          <a:p>
            <a:r>
              <a:rPr lang="en-US" dirty="0"/>
              <a:t>Example 3: Leave the reader wondering what the instructor did to allow this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3FA2AC1F-81FA-4850-9A17-C24265222C30}" type="slidenum">
              <a:rPr lang="en-US" smtClean="0"/>
              <a:t>6</a:t>
            </a:fld>
            <a:endParaRPr lang="en-US"/>
          </a:p>
        </p:txBody>
      </p:sp>
    </p:spTree>
    <p:extLst>
      <p:ext uri="{BB962C8B-B14F-4D97-AF65-F5344CB8AC3E}">
        <p14:creationId xmlns:p14="http://schemas.microsoft.com/office/powerpoint/2010/main" val="2365672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fontAlgn="base"/>
            <a:r>
              <a:rPr lang="en-CA" dirty="0"/>
              <a:t>Some students are worried that their responses will impact their grade in the course because the instructor will know who they are. It’s important to remind students that responses are confidential, and that you, their instructor will not be able to identify their response unless they choose to include identifying information in the comment boxes.</a:t>
            </a:r>
          </a:p>
          <a:p>
            <a:pPr algn="l" fontAlgn="base"/>
            <a:endParaRPr lang="en-CA" dirty="0"/>
          </a:p>
          <a:p>
            <a:pPr algn="l" fontAlgn="base"/>
            <a:r>
              <a:rPr lang="en-CA" dirty="0"/>
              <a:t>Emphasize to students that participating in the SLEQs will not impact their grade, and that you will only see the data after grades are submitted.</a:t>
            </a:r>
          </a:p>
          <a:p>
            <a:pPr algn="l" fontAlgn="base"/>
            <a:endParaRPr lang="en-CA"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Instructors should also add link to their course page.</a:t>
            </a:r>
          </a:p>
          <a:p>
            <a:endParaRPr lang="en-CA" dirty="0"/>
          </a:p>
          <a:p>
            <a:pPr marL="170815" indent="-170815">
              <a:lnSpc>
                <a:spcPts val="3000"/>
              </a:lnSpc>
              <a:spcBef>
                <a:spcPts val="751"/>
              </a:spcBef>
              <a:defRPr/>
            </a:pPr>
            <a:r>
              <a:rPr lang="en-US" u="sng" dirty="0"/>
              <a:t>Once you login into </a:t>
            </a:r>
            <a:r>
              <a:rPr lang="en-US" b="0" i="0" u="sng" strike="noStrike" dirty="0">
                <a:effectLst/>
              </a:rPr>
              <a:t>your </a:t>
            </a:r>
            <a:r>
              <a:rPr lang="en-US" u="sng" dirty="0"/>
              <a:t>Brightspace, click</a:t>
            </a:r>
            <a:r>
              <a:rPr lang="en-US" dirty="0"/>
              <a:t> </a:t>
            </a:r>
            <a:r>
              <a:rPr lang="en-US" i="1" dirty="0"/>
              <a:t>SLEQ</a:t>
            </a:r>
            <a:r>
              <a:rPr lang="en-US" dirty="0"/>
              <a:t> in </a:t>
            </a:r>
            <a:r>
              <a:rPr lang="en-US" b="0" i="0" u="none" strike="noStrike" dirty="0">
                <a:effectLst/>
              </a:rPr>
              <a:t>the </a:t>
            </a:r>
            <a:r>
              <a:rPr lang="en-US" dirty="0"/>
              <a:t>main menu. You will then see:</a:t>
            </a:r>
          </a:p>
          <a:p>
            <a:pPr marL="170815" indent="-170815">
              <a:lnSpc>
                <a:spcPts val="3000"/>
              </a:lnSpc>
              <a:spcBef>
                <a:spcPts val="751"/>
              </a:spcBef>
              <a:buFont typeface="Arial,Sans-Serif"/>
              <a:buChar char="•"/>
              <a:defRPr/>
            </a:pPr>
            <a:r>
              <a:rPr lang="en-US" b="1" dirty="0"/>
              <a:t>SLEQ:</a:t>
            </a:r>
            <a:r>
              <a:rPr lang="en-US" dirty="0"/>
              <a:t> This is where </a:t>
            </a:r>
            <a:r>
              <a:rPr lang="en-US" b="0" i="0" u="none" strike="noStrike" dirty="0">
                <a:effectLst/>
              </a:rPr>
              <a:t>you </a:t>
            </a:r>
            <a:r>
              <a:rPr lang="en-US" dirty="0"/>
              <a:t>can find </a:t>
            </a:r>
            <a:r>
              <a:rPr lang="en-US" i="1" dirty="0"/>
              <a:t>links </a:t>
            </a:r>
            <a:r>
              <a:rPr lang="en-US" b="0" i="1" u="none" strike="noStrike" dirty="0">
                <a:effectLst/>
              </a:rPr>
              <a:t>to </a:t>
            </a:r>
            <a:r>
              <a:rPr lang="en-US" i="1" dirty="0"/>
              <a:t>complete</a:t>
            </a:r>
            <a:r>
              <a:rPr lang="en-US" dirty="0"/>
              <a:t> </a:t>
            </a:r>
            <a:r>
              <a:rPr lang="en-US" b="0" i="0" u="none" strike="noStrike" dirty="0">
                <a:effectLst/>
              </a:rPr>
              <a:t>your</a:t>
            </a:r>
            <a:r>
              <a:rPr lang="en-US" dirty="0"/>
              <a:t> SLEQs</a:t>
            </a:r>
            <a:r>
              <a:rPr lang="en-US" b="0" i="0" u="none" strike="noStrike" dirty="0">
                <a:effectLst/>
              </a:rPr>
              <a:t>.</a:t>
            </a:r>
            <a:r>
              <a:rPr lang="en-US" dirty="0"/>
              <a:t> </a:t>
            </a: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3FA2AC1F-81FA-4850-9A17-C24265222C30}" type="slidenum">
              <a:rPr lang="en-US" smtClean="0"/>
              <a:t>8</a:t>
            </a:fld>
            <a:endParaRPr lang="en-US"/>
          </a:p>
        </p:txBody>
      </p:sp>
    </p:spTree>
    <p:extLst>
      <p:ext uri="{BB962C8B-B14F-4D97-AF65-F5344CB8AC3E}">
        <p14:creationId xmlns:p14="http://schemas.microsoft.com/office/powerpoint/2010/main" val="281146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9" name="Rectangle 38"/>
          <p:cNvSpPr/>
          <p:nvPr userDrawn="1"/>
        </p:nvSpPr>
        <p:spPr>
          <a:xfrm>
            <a:off x="0" y="6"/>
            <a:ext cx="12192000" cy="6858001"/>
          </a:xfrm>
          <a:prstGeom prst="rect">
            <a:avLst/>
          </a:prstGeom>
          <a:gradFill flip="none" rotWithShape="1">
            <a:gsLst>
              <a:gs pos="0">
                <a:schemeClr val="tx2"/>
              </a:gs>
              <a:gs pos="25000">
                <a:schemeClr val="tx2"/>
              </a:gs>
              <a:gs pos="100000">
                <a:schemeClr val="tx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41" name="Rectangle 40"/>
          <p:cNvSpPr/>
          <p:nvPr userDrawn="1"/>
        </p:nvSpPr>
        <p:spPr>
          <a:xfrm>
            <a:off x="0" y="5709731"/>
            <a:ext cx="12192000" cy="91440"/>
          </a:xfrm>
          <a:prstGeom prst="rect">
            <a:avLst/>
          </a:prstGeom>
          <a:gradFill flip="none" rotWithShape="1">
            <a:gsLst>
              <a:gs pos="2500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40" name="Rectangle 39"/>
          <p:cNvSpPr/>
          <p:nvPr userDrawn="1"/>
        </p:nvSpPr>
        <p:spPr>
          <a:xfrm>
            <a:off x="0" y="4800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6" name="Slide Number Placeholder 5"/>
          <p:cNvSpPr>
            <a:spLocks noGrp="1"/>
          </p:cNvSpPr>
          <p:nvPr>
            <p:ph type="sldNum" sz="quarter" idx="12"/>
          </p:nvPr>
        </p:nvSpPr>
        <p:spPr/>
        <p:txBody>
          <a:bodyPr/>
          <a:lstStyle/>
          <a:p>
            <a:fld id="{A3F57748-2007-7E4E-BE6E-DA5E3EB58124}" type="slidenum">
              <a:rPr lang="en-US" smtClean="0"/>
              <a:t>‹#›</a:t>
            </a:fld>
            <a:endParaRPr lang="en-US"/>
          </a:p>
        </p:txBody>
      </p:sp>
      <p:sp>
        <p:nvSpPr>
          <p:cNvPr id="12" name="AutoShape 26"/>
          <p:cNvSpPr>
            <a:spLocks noChangeAspect="1" noChangeArrowheads="1" noTextEdit="1"/>
          </p:cNvSpPr>
          <p:nvPr userDrawn="1"/>
        </p:nvSpPr>
        <p:spPr bwMode="auto">
          <a:xfrm>
            <a:off x="8511267" y="-651156"/>
            <a:ext cx="4135191" cy="482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16" name="Slide Number Placeholder 46"/>
          <p:cNvSpPr txBox="1">
            <a:spLocks/>
          </p:cNvSpPr>
          <p:nvPr userDrawn="1"/>
        </p:nvSpPr>
        <p:spPr>
          <a:xfrm>
            <a:off x="10331126" y="6400800"/>
            <a:ext cx="1022684" cy="365760"/>
          </a:xfrm>
          <a:prstGeom prst="rect">
            <a:avLst/>
          </a:prstGeom>
        </p:spPr>
        <p:txBody>
          <a:bodyPr vert="horz" lIns="0" tIns="0" rIns="0" bIns="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A2BBE-D6E6-4BE2-A029-E4C4FCB9ADED}" type="slidenum">
              <a:rPr lang="en-US" sz="1051" smtClean="0"/>
              <a:pPr/>
              <a:t>‹#›</a:t>
            </a:fld>
            <a:endParaRPr lang="en-US" sz="1051"/>
          </a:p>
        </p:txBody>
      </p:sp>
      <p:sp>
        <p:nvSpPr>
          <p:cNvPr id="43" name="Rectangle 42"/>
          <p:cNvSpPr/>
          <p:nvPr userDrawn="1"/>
        </p:nvSpPr>
        <p:spPr>
          <a:xfrm>
            <a:off x="0" y="4728811"/>
            <a:ext cx="12192000" cy="91440"/>
          </a:xfrm>
          <a:prstGeom prst="rect">
            <a:avLst/>
          </a:prstGeom>
          <a:gradFill flip="none" rotWithShape="1">
            <a:gsLst>
              <a:gs pos="2500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grpSp>
        <p:nvGrpSpPr>
          <p:cNvPr id="42" name="Group 35"/>
          <p:cNvGrpSpPr>
            <a:grpSpLocks noChangeAspect="1"/>
          </p:cNvGrpSpPr>
          <p:nvPr userDrawn="1"/>
        </p:nvGrpSpPr>
        <p:grpSpPr bwMode="auto">
          <a:xfrm>
            <a:off x="1384301" y="4976813"/>
            <a:ext cx="2200275" cy="538162"/>
            <a:chOff x="654" y="3135"/>
            <a:chExt cx="1386" cy="339"/>
          </a:xfrm>
        </p:grpSpPr>
        <p:sp>
          <p:nvSpPr>
            <p:cNvPr id="44" name="AutoShape 34"/>
            <p:cNvSpPr>
              <a:spLocks noChangeAspect="1" noChangeArrowheads="1" noTextEdit="1"/>
            </p:cNvSpPr>
            <p:nvPr userDrawn="1"/>
          </p:nvSpPr>
          <p:spPr bwMode="auto">
            <a:xfrm>
              <a:off x="654" y="3135"/>
              <a:ext cx="138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p:cNvSpPr>
              <a:spLocks noEditPoints="1"/>
            </p:cNvSpPr>
            <p:nvPr userDrawn="1"/>
          </p:nvSpPr>
          <p:spPr bwMode="auto">
            <a:xfrm>
              <a:off x="654" y="3135"/>
              <a:ext cx="289" cy="339"/>
            </a:xfrm>
            <a:custGeom>
              <a:avLst/>
              <a:gdLst>
                <a:gd name="T0" fmla="*/ 0 w 156"/>
                <a:gd name="T1" fmla="*/ 0 h 182"/>
                <a:gd name="T2" fmla="*/ 81 w 156"/>
                <a:gd name="T3" fmla="*/ 180 h 182"/>
                <a:gd name="T4" fmla="*/ 25 w 156"/>
                <a:gd name="T5" fmla="*/ 122 h 182"/>
                <a:gd name="T6" fmla="*/ 131 w 156"/>
                <a:gd name="T7" fmla="*/ 122 h 182"/>
                <a:gd name="T8" fmla="*/ 8 w 156"/>
                <a:gd name="T9" fmla="*/ 22 h 182"/>
                <a:gd name="T10" fmla="*/ 128 w 156"/>
                <a:gd name="T11" fmla="*/ 81 h 182"/>
                <a:gd name="T12" fmla="*/ 102 w 156"/>
                <a:gd name="T13" fmla="*/ 90 h 182"/>
                <a:gd name="T14" fmla="*/ 118 w 156"/>
                <a:gd name="T15" fmla="*/ 96 h 182"/>
                <a:gd name="T16" fmla="*/ 96 w 156"/>
                <a:gd name="T17" fmla="*/ 98 h 182"/>
                <a:gd name="T18" fmla="*/ 109 w 156"/>
                <a:gd name="T19" fmla="*/ 108 h 182"/>
                <a:gd name="T20" fmla="*/ 92 w 156"/>
                <a:gd name="T21" fmla="*/ 113 h 182"/>
                <a:gd name="T22" fmla="*/ 93 w 156"/>
                <a:gd name="T23" fmla="*/ 123 h 182"/>
                <a:gd name="T24" fmla="*/ 83 w 156"/>
                <a:gd name="T25" fmla="*/ 127 h 182"/>
                <a:gd name="T26" fmla="*/ 97 w 156"/>
                <a:gd name="T27" fmla="*/ 137 h 182"/>
                <a:gd name="T28" fmla="*/ 82 w 156"/>
                <a:gd name="T29" fmla="*/ 149 h 182"/>
                <a:gd name="T30" fmla="*/ 76 w 156"/>
                <a:gd name="T31" fmla="*/ 140 h 182"/>
                <a:gd name="T32" fmla="*/ 59 w 156"/>
                <a:gd name="T33" fmla="*/ 137 h 182"/>
                <a:gd name="T34" fmla="*/ 64 w 156"/>
                <a:gd name="T35" fmla="*/ 132 h 182"/>
                <a:gd name="T36" fmla="*/ 73 w 156"/>
                <a:gd name="T37" fmla="*/ 103 h 182"/>
                <a:gd name="T38" fmla="*/ 66 w 156"/>
                <a:gd name="T39" fmla="*/ 101 h 182"/>
                <a:gd name="T40" fmla="*/ 49 w 156"/>
                <a:gd name="T41" fmla="*/ 105 h 182"/>
                <a:gd name="T42" fmla="*/ 59 w 156"/>
                <a:gd name="T43" fmla="*/ 98 h 182"/>
                <a:gd name="T44" fmla="*/ 37 w 156"/>
                <a:gd name="T45" fmla="*/ 96 h 182"/>
                <a:gd name="T46" fmla="*/ 54 w 156"/>
                <a:gd name="T47" fmla="*/ 90 h 182"/>
                <a:gd name="T48" fmla="*/ 28 w 156"/>
                <a:gd name="T49" fmla="*/ 81 h 182"/>
                <a:gd name="T50" fmla="*/ 32 w 156"/>
                <a:gd name="T51" fmla="*/ 76 h 182"/>
                <a:gd name="T52" fmla="*/ 47 w 156"/>
                <a:gd name="T53" fmla="*/ 65 h 182"/>
                <a:gd name="T54" fmla="*/ 22 w 156"/>
                <a:gd name="T55" fmla="*/ 51 h 182"/>
                <a:gd name="T56" fmla="*/ 26 w 156"/>
                <a:gd name="T57" fmla="*/ 47 h 182"/>
                <a:gd name="T58" fmla="*/ 42 w 156"/>
                <a:gd name="T59" fmla="*/ 37 h 182"/>
                <a:gd name="T60" fmla="*/ 18 w 156"/>
                <a:gd name="T61" fmla="*/ 18 h 182"/>
                <a:gd name="T62" fmla="*/ 54 w 156"/>
                <a:gd name="T63" fmla="*/ 42 h 182"/>
                <a:gd name="T64" fmla="*/ 73 w 156"/>
                <a:gd name="T65" fmla="*/ 62 h 182"/>
                <a:gd name="T66" fmla="*/ 84 w 156"/>
                <a:gd name="T67" fmla="*/ 62 h 182"/>
                <a:gd name="T68" fmla="*/ 99 w 156"/>
                <a:gd name="T69" fmla="*/ 28 h 182"/>
                <a:gd name="T70" fmla="*/ 139 w 156"/>
                <a:gd name="T71" fmla="*/ 18 h 182"/>
                <a:gd name="T72" fmla="*/ 125 w 156"/>
                <a:gd name="T73" fmla="*/ 40 h 182"/>
                <a:gd name="T74" fmla="*/ 111 w 156"/>
                <a:gd name="T75" fmla="*/ 51 h 182"/>
                <a:gd name="T76" fmla="*/ 134 w 156"/>
                <a:gd name="T77" fmla="*/ 51 h 182"/>
                <a:gd name="T78" fmla="*/ 120 w 156"/>
                <a:gd name="T79" fmla="*/ 69 h 182"/>
                <a:gd name="T80" fmla="*/ 105 w 156"/>
                <a:gd name="T81" fmla="*/ 79 h 182"/>
                <a:gd name="T82" fmla="*/ 78 w 156"/>
                <a:gd name="T83" fmla="*/ 64 h 182"/>
                <a:gd name="T84" fmla="*/ 66 w 156"/>
                <a:gd name="T85" fmla="*/ 56 h 182"/>
                <a:gd name="T86" fmla="*/ 66 w 156"/>
                <a:gd name="T87" fmla="*/ 38 h 182"/>
                <a:gd name="T88" fmla="*/ 59 w 156"/>
                <a:gd name="T89" fmla="*/ 36 h 182"/>
                <a:gd name="T90" fmla="*/ 75 w 156"/>
                <a:gd name="T91" fmla="*/ 28 h 182"/>
                <a:gd name="T92" fmla="*/ 94 w 156"/>
                <a:gd name="T93" fmla="*/ 28 h 182"/>
                <a:gd name="T94" fmla="*/ 92 w 156"/>
                <a:gd name="T95" fmla="*/ 44 h 182"/>
                <a:gd name="T96" fmla="*/ 89 w 156"/>
                <a:gd name="T97" fmla="*/ 56 h 182"/>
                <a:gd name="T98" fmla="*/ 73 w 156"/>
                <a:gd name="T99" fmla="*/ 31 h 182"/>
                <a:gd name="T100" fmla="*/ 73 w 156"/>
                <a:gd name="T101" fmla="*/ 3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75" y="180"/>
                  </a:moveTo>
                  <a:cubicBezTo>
                    <a:pt x="50" y="167"/>
                    <a:pt x="32" y="151"/>
                    <a:pt x="18" y="126"/>
                  </a:cubicBezTo>
                  <a:cubicBezTo>
                    <a:pt x="5" y="101"/>
                    <a:pt x="0" y="72"/>
                    <a:pt x="0" y="14"/>
                  </a:cubicBezTo>
                  <a:cubicBezTo>
                    <a:pt x="0" y="0"/>
                    <a:pt x="0" y="0"/>
                    <a:pt x="0" y="0"/>
                  </a:cubicBezTo>
                  <a:cubicBezTo>
                    <a:pt x="156" y="0"/>
                    <a:pt x="156" y="0"/>
                    <a:pt x="156" y="0"/>
                  </a:cubicBezTo>
                  <a:cubicBezTo>
                    <a:pt x="156" y="14"/>
                    <a:pt x="156" y="14"/>
                    <a:pt x="156" y="14"/>
                  </a:cubicBezTo>
                  <a:cubicBezTo>
                    <a:pt x="156" y="72"/>
                    <a:pt x="151" y="101"/>
                    <a:pt x="138" y="126"/>
                  </a:cubicBezTo>
                  <a:cubicBezTo>
                    <a:pt x="124" y="151"/>
                    <a:pt x="105" y="167"/>
                    <a:pt x="81" y="180"/>
                  </a:cubicBezTo>
                  <a:cubicBezTo>
                    <a:pt x="78" y="182"/>
                    <a:pt x="78" y="182"/>
                    <a:pt x="78" y="182"/>
                  </a:cubicBezTo>
                  <a:lnTo>
                    <a:pt x="75" y="180"/>
                  </a:lnTo>
                  <a:close/>
                  <a:moveTo>
                    <a:pt x="8" y="22"/>
                  </a:moveTo>
                  <a:cubicBezTo>
                    <a:pt x="8" y="77"/>
                    <a:pt x="15" y="102"/>
                    <a:pt x="25" y="122"/>
                  </a:cubicBezTo>
                  <a:cubicBezTo>
                    <a:pt x="36" y="144"/>
                    <a:pt x="50" y="156"/>
                    <a:pt x="76" y="172"/>
                  </a:cubicBezTo>
                  <a:cubicBezTo>
                    <a:pt x="78" y="174"/>
                    <a:pt x="78" y="174"/>
                    <a:pt x="78" y="174"/>
                  </a:cubicBezTo>
                  <a:cubicBezTo>
                    <a:pt x="80" y="172"/>
                    <a:pt x="80" y="172"/>
                    <a:pt x="80" y="172"/>
                  </a:cubicBezTo>
                  <a:cubicBezTo>
                    <a:pt x="106" y="156"/>
                    <a:pt x="120" y="144"/>
                    <a:pt x="131" y="122"/>
                  </a:cubicBezTo>
                  <a:cubicBezTo>
                    <a:pt x="141" y="102"/>
                    <a:pt x="148" y="77"/>
                    <a:pt x="148" y="22"/>
                  </a:cubicBezTo>
                  <a:cubicBezTo>
                    <a:pt x="148" y="7"/>
                    <a:pt x="148" y="7"/>
                    <a:pt x="148" y="7"/>
                  </a:cubicBezTo>
                  <a:cubicBezTo>
                    <a:pt x="8" y="7"/>
                    <a:pt x="8" y="7"/>
                    <a:pt x="8" y="7"/>
                  </a:cubicBezTo>
                  <a:lnTo>
                    <a:pt x="8" y="22"/>
                  </a:lnTo>
                  <a:close/>
                  <a:moveTo>
                    <a:pt x="105" y="79"/>
                  </a:moveTo>
                  <a:cubicBezTo>
                    <a:pt x="107" y="81"/>
                    <a:pt x="111" y="83"/>
                    <a:pt x="116" y="83"/>
                  </a:cubicBezTo>
                  <a:cubicBezTo>
                    <a:pt x="122" y="83"/>
                    <a:pt x="128" y="81"/>
                    <a:pt x="128" y="81"/>
                  </a:cubicBezTo>
                  <a:cubicBezTo>
                    <a:pt x="128" y="81"/>
                    <a:pt x="128" y="81"/>
                    <a:pt x="128" y="81"/>
                  </a:cubicBezTo>
                  <a:cubicBezTo>
                    <a:pt x="128" y="85"/>
                    <a:pt x="123" y="88"/>
                    <a:pt x="120" y="90"/>
                  </a:cubicBezTo>
                  <a:cubicBezTo>
                    <a:pt x="117" y="91"/>
                    <a:pt x="114" y="91"/>
                    <a:pt x="111" y="91"/>
                  </a:cubicBezTo>
                  <a:cubicBezTo>
                    <a:pt x="108" y="91"/>
                    <a:pt x="103" y="90"/>
                    <a:pt x="102" y="90"/>
                  </a:cubicBezTo>
                  <a:cubicBezTo>
                    <a:pt x="102" y="90"/>
                    <a:pt x="102" y="90"/>
                    <a:pt x="102" y="90"/>
                  </a:cubicBezTo>
                  <a:cubicBezTo>
                    <a:pt x="103" y="93"/>
                    <a:pt x="107" y="94"/>
                    <a:pt x="109" y="95"/>
                  </a:cubicBezTo>
                  <a:cubicBezTo>
                    <a:pt x="112" y="96"/>
                    <a:pt x="114" y="96"/>
                    <a:pt x="115" y="96"/>
                  </a:cubicBezTo>
                  <a:cubicBezTo>
                    <a:pt x="116" y="96"/>
                    <a:pt x="118" y="96"/>
                    <a:pt x="118" y="96"/>
                  </a:cubicBezTo>
                  <a:cubicBezTo>
                    <a:pt x="118" y="96"/>
                    <a:pt x="118" y="96"/>
                    <a:pt x="118" y="96"/>
                  </a:cubicBezTo>
                  <a:cubicBezTo>
                    <a:pt x="118" y="96"/>
                    <a:pt x="117" y="98"/>
                    <a:pt x="114" y="100"/>
                  </a:cubicBezTo>
                  <a:cubicBezTo>
                    <a:pt x="111" y="101"/>
                    <a:pt x="108" y="102"/>
                    <a:pt x="106" y="102"/>
                  </a:cubicBezTo>
                  <a:cubicBezTo>
                    <a:pt x="102" y="102"/>
                    <a:pt x="99" y="101"/>
                    <a:pt x="96" y="98"/>
                  </a:cubicBezTo>
                  <a:cubicBezTo>
                    <a:pt x="96" y="98"/>
                    <a:pt x="96" y="98"/>
                    <a:pt x="96" y="98"/>
                  </a:cubicBezTo>
                  <a:cubicBezTo>
                    <a:pt x="96" y="101"/>
                    <a:pt x="100" y="107"/>
                    <a:pt x="104" y="107"/>
                  </a:cubicBezTo>
                  <a:cubicBezTo>
                    <a:pt x="105" y="107"/>
                    <a:pt x="107" y="107"/>
                    <a:pt x="107" y="105"/>
                  </a:cubicBezTo>
                  <a:cubicBezTo>
                    <a:pt x="107" y="105"/>
                    <a:pt x="107" y="105"/>
                    <a:pt x="107" y="105"/>
                  </a:cubicBezTo>
                  <a:cubicBezTo>
                    <a:pt x="107" y="105"/>
                    <a:pt x="109" y="106"/>
                    <a:pt x="109" y="108"/>
                  </a:cubicBezTo>
                  <a:cubicBezTo>
                    <a:pt x="109" y="110"/>
                    <a:pt x="107" y="113"/>
                    <a:pt x="103" y="113"/>
                  </a:cubicBezTo>
                  <a:cubicBezTo>
                    <a:pt x="95" y="113"/>
                    <a:pt x="91" y="105"/>
                    <a:pt x="90" y="101"/>
                  </a:cubicBezTo>
                  <a:cubicBezTo>
                    <a:pt x="89" y="101"/>
                    <a:pt x="89" y="101"/>
                    <a:pt x="89" y="101"/>
                  </a:cubicBezTo>
                  <a:cubicBezTo>
                    <a:pt x="89" y="108"/>
                    <a:pt x="92" y="113"/>
                    <a:pt x="92" y="113"/>
                  </a:cubicBezTo>
                  <a:cubicBezTo>
                    <a:pt x="92" y="114"/>
                    <a:pt x="92" y="114"/>
                    <a:pt x="92" y="114"/>
                  </a:cubicBezTo>
                  <a:cubicBezTo>
                    <a:pt x="88" y="112"/>
                    <a:pt x="84" y="108"/>
                    <a:pt x="83" y="103"/>
                  </a:cubicBezTo>
                  <a:cubicBezTo>
                    <a:pt x="83" y="103"/>
                    <a:pt x="83" y="103"/>
                    <a:pt x="83" y="103"/>
                  </a:cubicBezTo>
                  <a:cubicBezTo>
                    <a:pt x="83" y="118"/>
                    <a:pt x="87" y="123"/>
                    <a:pt x="93" y="123"/>
                  </a:cubicBezTo>
                  <a:cubicBezTo>
                    <a:pt x="98" y="123"/>
                    <a:pt x="100" y="120"/>
                    <a:pt x="100" y="120"/>
                  </a:cubicBezTo>
                  <a:cubicBezTo>
                    <a:pt x="100" y="120"/>
                    <a:pt x="100" y="120"/>
                    <a:pt x="100" y="120"/>
                  </a:cubicBezTo>
                  <a:cubicBezTo>
                    <a:pt x="100" y="129"/>
                    <a:pt x="96" y="132"/>
                    <a:pt x="92" y="132"/>
                  </a:cubicBezTo>
                  <a:cubicBezTo>
                    <a:pt x="88" y="132"/>
                    <a:pt x="85" y="130"/>
                    <a:pt x="83" y="127"/>
                  </a:cubicBezTo>
                  <a:cubicBezTo>
                    <a:pt x="83" y="127"/>
                    <a:pt x="83" y="127"/>
                    <a:pt x="83" y="127"/>
                  </a:cubicBezTo>
                  <a:cubicBezTo>
                    <a:pt x="83" y="132"/>
                    <a:pt x="85" y="138"/>
                    <a:pt x="92" y="138"/>
                  </a:cubicBezTo>
                  <a:cubicBezTo>
                    <a:pt x="95" y="138"/>
                    <a:pt x="96" y="137"/>
                    <a:pt x="96" y="137"/>
                  </a:cubicBezTo>
                  <a:cubicBezTo>
                    <a:pt x="97" y="137"/>
                    <a:pt x="97" y="137"/>
                    <a:pt x="97" y="137"/>
                  </a:cubicBezTo>
                  <a:cubicBezTo>
                    <a:pt x="97" y="142"/>
                    <a:pt x="94" y="146"/>
                    <a:pt x="89" y="146"/>
                  </a:cubicBezTo>
                  <a:cubicBezTo>
                    <a:pt x="85" y="146"/>
                    <a:pt x="82" y="142"/>
                    <a:pt x="81" y="140"/>
                  </a:cubicBezTo>
                  <a:cubicBezTo>
                    <a:pt x="80" y="140"/>
                    <a:pt x="80" y="140"/>
                    <a:pt x="80" y="140"/>
                  </a:cubicBezTo>
                  <a:cubicBezTo>
                    <a:pt x="80" y="140"/>
                    <a:pt x="82" y="145"/>
                    <a:pt x="82" y="149"/>
                  </a:cubicBezTo>
                  <a:cubicBezTo>
                    <a:pt x="82" y="153"/>
                    <a:pt x="80" y="157"/>
                    <a:pt x="78" y="159"/>
                  </a:cubicBezTo>
                  <a:cubicBezTo>
                    <a:pt x="78" y="159"/>
                    <a:pt x="78" y="159"/>
                    <a:pt x="78" y="159"/>
                  </a:cubicBezTo>
                  <a:cubicBezTo>
                    <a:pt x="76" y="157"/>
                    <a:pt x="74" y="153"/>
                    <a:pt x="74" y="149"/>
                  </a:cubicBezTo>
                  <a:cubicBezTo>
                    <a:pt x="74" y="145"/>
                    <a:pt x="76" y="140"/>
                    <a:pt x="76" y="140"/>
                  </a:cubicBezTo>
                  <a:cubicBezTo>
                    <a:pt x="75" y="140"/>
                    <a:pt x="75" y="140"/>
                    <a:pt x="75" y="140"/>
                  </a:cubicBezTo>
                  <a:cubicBezTo>
                    <a:pt x="74" y="142"/>
                    <a:pt x="71" y="146"/>
                    <a:pt x="67" y="146"/>
                  </a:cubicBezTo>
                  <a:cubicBezTo>
                    <a:pt x="62" y="146"/>
                    <a:pt x="59" y="142"/>
                    <a:pt x="59" y="137"/>
                  </a:cubicBezTo>
                  <a:cubicBezTo>
                    <a:pt x="59" y="137"/>
                    <a:pt x="59" y="137"/>
                    <a:pt x="59" y="137"/>
                  </a:cubicBezTo>
                  <a:cubicBezTo>
                    <a:pt x="59" y="137"/>
                    <a:pt x="61" y="138"/>
                    <a:pt x="64" y="138"/>
                  </a:cubicBezTo>
                  <a:cubicBezTo>
                    <a:pt x="71" y="138"/>
                    <a:pt x="73" y="132"/>
                    <a:pt x="73" y="127"/>
                  </a:cubicBezTo>
                  <a:cubicBezTo>
                    <a:pt x="73" y="127"/>
                    <a:pt x="73" y="127"/>
                    <a:pt x="73" y="127"/>
                  </a:cubicBezTo>
                  <a:cubicBezTo>
                    <a:pt x="71" y="130"/>
                    <a:pt x="68" y="132"/>
                    <a:pt x="64" y="132"/>
                  </a:cubicBezTo>
                  <a:cubicBezTo>
                    <a:pt x="60" y="132"/>
                    <a:pt x="55" y="129"/>
                    <a:pt x="55" y="120"/>
                  </a:cubicBezTo>
                  <a:cubicBezTo>
                    <a:pt x="56" y="120"/>
                    <a:pt x="56" y="120"/>
                    <a:pt x="56" y="120"/>
                  </a:cubicBezTo>
                  <a:cubicBezTo>
                    <a:pt x="56" y="120"/>
                    <a:pt x="58" y="123"/>
                    <a:pt x="63" y="123"/>
                  </a:cubicBezTo>
                  <a:cubicBezTo>
                    <a:pt x="69" y="123"/>
                    <a:pt x="73" y="118"/>
                    <a:pt x="73" y="103"/>
                  </a:cubicBezTo>
                  <a:cubicBezTo>
                    <a:pt x="73" y="103"/>
                    <a:pt x="73" y="103"/>
                    <a:pt x="73" y="103"/>
                  </a:cubicBezTo>
                  <a:cubicBezTo>
                    <a:pt x="72" y="108"/>
                    <a:pt x="68" y="112"/>
                    <a:pt x="64" y="114"/>
                  </a:cubicBezTo>
                  <a:cubicBezTo>
                    <a:pt x="64" y="113"/>
                    <a:pt x="64" y="113"/>
                    <a:pt x="64" y="113"/>
                  </a:cubicBezTo>
                  <a:cubicBezTo>
                    <a:pt x="64" y="113"/>
                    <a:pt x="66" y="108"/>
                    <a:pt x="66" y="101"/>
                  </a:cubicBezTo>
                  <a:cubicBezTo>
                    <a:pt x="66" y="101"/>
                    <a:pt x="66" y="101"/>
                    <a:pt x="66" y="101"/>
                  </a:cubicBezTo>
                  <a:cubicBezTo>
                    <a:pt x="65" y="105"/>
                    <a:pt x="61" y="113"/>
                    <a:pt x="53" y="113"/>
                  </a:cubicBezTo>
                  <a:cubicBezTo>
                    <a:pt x="49" y="113"/>
                    <a:pt x="47" y="110"/>
                    <a:pt x="47" y="108"/>
                  </a:cubicBezTo>
                  <a:cubicBezTo>
                    <a:pt x="47" y="106"/>
                    <a:pt x="49" y="105"/>
                    <a:pt x="49" y="105"/>
                  </a:cubicBezTo>
                  <a:cubicBezTo>
                    <a:pt x="49" y="105"/>
                    <a:pt x="49" y="105"/>
                    <a:pt x="49" y="105"/>
                  </a:cubicBezTo>
                  <a:cubicBezTo>
                    <a:pt x="49" y="107"/>
                    <a:pt x="50" y="107"/>
                    <a:pt x="52" y="107"/>
                  </a:cubicBezTo>
                  <a:cubicBezTo>
                    <a:pt x="56" y="107"/>
                    <a:pt x="59" y="101"/>
                    <a:pt x="60" y="98"/>
                  </a:cubicBezTo>
                  <a:cubicBezTo>
                    <a:pt x="59" y="98"/>
                    <a:pt x="59" y="98"/>
                    <a:pt x="59" y="98"/>
                  </a:cubicBezTo>
                  <a:cubicBezTo>
                    <a:pt x="57" y="101"/>
                    <a:pt x="54" y="102"/>
                    <a:pt x="50" y="102"/>
                  </a:cubicBezTo>
                  <a:cubicBezTo>
                    <a:pt x="48" y="102"/>
                    <a:pt x="45" y="101"/>
                    <a:pt x="42" y="100"/>
                  </a:cubicBezTo>
                  <a:cubicBezTo>
                    <a:pt x="39" y="98"/>
                    <a:pt x="37" y="96"/>
                    <a:pt x="37" y="96"/>
                  </a:cubicBezTo>
                  <a:cubicBezTo>
                    <a:pt x="37" y="96"/>
                    <a:pt x="37" y="96"/>
                    <a:pt x="37" y="96"/>
                  </a:cubicBezTo>
                  <a:cubicBezTo>
                    <a:pt x="37" y="96"/>
                    <a:pt x="40" y="96"/>
                    <a:pt x="41" y="96"/>
                  </a:cubicBezTo>
                  <a:cubicBezTo>
                    <a:pt x="42" y="96"/>
                    <a:pt x="44" y="96"/>
                    <a:pt x="47" y="95"/>
                  </a:cubicBezTo>
                  <a:cubicBezTo>
                    <a:pt x="49" y="94"/>
                    <a:pt x="52" y="93"/>
                    <a:pt x="54" y="90"/>
                  </a:cubicBezTo>
                  <a:cubicBezTo>
                    <a:pt x="54" y="90"/>
                    <a:pt x="54" y="90"/>
                    <a:pt x="54" y="90"/>
                  </a:cubicBezTo>
                  <a:cubicBezTo>
                    <a:pt x="52" y="90"/>
                    <a:pt x="48" y="91"/>
                    <a:pt x="45" y="91"/>
                  </a:cubicBezTo>
                  <a:cubicBezTo>
                    <a:pt x="42" y="91"/>
                    <a:pt x="39" y="91"/>
                    <a:pt x="36" y="90"/>
                  </a:cubicBezTo>
                  <a:cubicBezTo>
                    <a:pt x="33" y="88"/>
                    <a:pt x="28" y="85"/>
                    <a:pt x="28" y="81"/>
                  </a:cubicBezTo>
                  <a:cubicBezTo>
                    <a:pt x="28" y="81"/>
                    <a:pt x="28" y="81"/>
                    <a:pt x="28" y="81"/>
                  </a:cubicBezTo>
                  <a:cubicBezTo>
                    <a:pt x="28" y="81"/>
                    <a:pt x="34" y="83"/>
                    <a:pt x="39" y="83"/>
                  </a:cubicBezTo>
                  <a:cubicBezTo>
                    <a:pt x="45" y="83"/>
                    <a:pt x="49" y="81"/>
                    <a:pt x="51" y="79"/>
                  </a:cubicBezTo>
                  <a:cubicBezTo>
                    <a:pt x="51" y="79"/>
                    <a:pt x="51" y="79"/>
                    <a:pt x="51" y="79"/>
                  </a:cubicBezTo>
                  <a:cubicBezTo>
                    <a:pt x="41" y="79"/>
                    <a:pt x="35" y="77"/>
                    <a:pt x="32" y="76"/>
                  </a:cubicBezTo>
                  <a:cubicBezTo>
                    <a:pt x="28" y="75"/>
                    <a:pt x="24" y="72"/>
                    <a:pt x="24" y="66"/>
                  </a:cubicBezTo>
                  <a:cubicBezTo>
                    <a:pt x="24" y="66"/>
                    <a:pt x="24" y="66"/>
                    <a:pt x="24" y="66"/>
                  </a:cubicBezTo>
                  <a:cubicBezTo>
                    <a:pt x="24" y="66"/>
                    <a:pt x="28" y="69"/>
                    <a:pt x="36" y="69"/>
                  </a:cubicBezTo>
                  <a:cubicBezTo>
                    <a:pt x="42" y="69"/>
                    <a:pt x="45" y="67"/>
                    <a:pt x="47" y="65"/>
                  </a:cubicBezTo>
                  <a:cubicBezTo>
                    <a:pt x="47" y="65"/>
                    <a:pt x="47" y="65"/>
                    <a:pt x="47" y="65"/>
                  </a:cubicBezTo>
                  <a:cubicBezTo>
                    <a:pt x="39" y="65"/>
                    <a:pt x="33" y="64"/>
                    <a:pt x="29" y="62"/>
                  </a:cubicBezTo>
                  <a:cubicBezTo>
                    <a:pt x="25" y="60"/>
                    <a:pt x="22" y="56"/>
                    <a:pt x="22" y="51"/>
                  </a:cubicBezTo>
                  <a:cubicBezTo>
                    <a:pt x="22" y="51"/>
                    <a:pt x="22" y="51"/>
                    <a:pt x="22" y="51"/>
                  </a:cubicBezTo>
                  <a:cubicBezTo>
                    <a:pt x="22" y="51"/>
                    <a:pt x="26" y="54"/>
                    <a:pt x="34" y="54"/>
                  </a:cubicBezTo>
                  <a:cubicBezTo>
                    <a:pt x="39" y="54"/>
                    <a:pt x="43" y="53"/>
                    <a:pt x="44" y="51"/>
                  </a:cubicBezTo>
                  <a:cubicBezTo>
                    <a:pt x="44" y="51"/>
                    <a:pt x="44" y="51"/>
                    <a:pt x="44" y="51"/>
                  </a:cubicBezTo>
                  <a:cubicBezTo>
                    <a:pt x="36" y="51"/>
                    <a:pt x="30" y="50"/>
                    <a:pt x="26" y="47"/>
                  </a:cubicBezTo>
                  <a:cubicBezTo>
                    <a:pt x="22" y="45"/>
                    <a:pt x="19" y="42"/>
                    <a:pt x="19" y="37"/>
                  </a:cubicBezTo>
                  <a:cubicBezTo>
                    <a:pt x="20" y="37"/>
                    <a:pt x="20" y="37"/>
                    <a:pt x="20" y="37"/>
                  </a:cubicBezTo>
                  <a:cubicBezTo>
                    <a:pt x="20" y="37"/>
                    <a:pt x="24" y="40"/>
                    <a:pt x="31" y="40"/>
                  </a:cubicBezTo>
                  <a:cubicBezTo>
                    <a:pt x="37" y="40"/>
                    <a:pt x="41" y="38"/>
                    <a:pt x="42" y="37"/>
                  </a:cubicBezTo>
                  <a:cubicBezTo>
                    <a:pt x="42" y="36"/>
                    <a:pt x="42" y="36"/>
                    <a:pt x="42" y="36"/>
                  </a:cubicBezTo>
                  <a:cubicBezTo>
                    <a:pt x="34" y="36"/>
                    <a:pt x="28" y="35"/>
                    <a:pt x="24" y="33"/>
                  </a:cubicBezTo>
                  <a:cubicBezTo>
                    <a:pt x="20" y="31"/>
                    <a:pt x="17" y="28"/>
                    <a:pt x="17" y="18"/>
                  </a:cubicBezTo>
                  <a:cubicBezTo>
                    <a:pt x="18" y="18"/>
                    <a:pt x="18" y="18"/>
                    <a:pt x="18" y="18"/>
                  </a:cubicBezTo>
                  <a:cubicBezTo>
                    <a:pt x="25" y="24"/>
                    <a:pt x="31" y="25"/>
                    <a:pt x="37" y="25"/>
                  </a:cubicBezTo>
                  <a:cubicBezTo>
                    <a:pt x="45" y="25"/>
                    <a:pt x="50" y="24"/>
                    <a:pt x="53" y="24"/>
                  </a:cubicBezTo>
                  <a:cubicBezTo>
                    <a:pt x="55" y="24"/>
                    <a:pt x="57" y="25"/>
                    <a:pt x="57" y="28"/>
                  </a:cubicBezTo>
                  <a:cubicBezTo>
                    <a:pt x="57" y="31"/>
                    <a:pt x="54" y="35"/>
                    <a:pt x="54" y="42"/>
                  </a:cubicBezTo>
                  <a:cubicBezTo>
                    <a:pt x="54" y="53"/>
                    <a:pt x="59" y="59"/>
                    <a:pt x="65" y="59"/>
                  </a:cubicBezTo>
                  <a:cubicBezTo>
                    <a:pt x="65" y="59"/>
                    <a:pt x="66" y="62"/>
                    <a:pt x="70" y="62"/>
                  </a:cubicBezTo>
                  <a:cubicBezTo>
                    <a:pt x="72" y="62"/>
                    <a:pt x="72" y="62"/>
                    <a:pt x="72" y="62"/>
                  </a:cubicBezTo>
                  <a:cubicBezTo>
                    <a:pt x="73" y="62"/>
                    <a:pt x="73" y="62"/>
                    <a:pt x="73" y="62"/>
                  </a:cubicBezTo>
                  <a:cubicBezTo>
                    <a:pt x="74" y="67"/>
                    <a:pt x="78" y="69"/>
                    <a:pt x="78" y="69"/>
                  </a:cubicBezTo>
                  <a:cubicBezTo>
                    <a:pt x="78" y="69"/>
                    <a:pt x="78" y="69"/>
                    <a:pt x="78" y="69"/>
                  </a:cubicBezTo>
                  <a:cubicBezTo>
                    <a:pt x="78" y="69"/>
                    <a:pt x="82" y="67"/>
                    <a:pt x="83" y="62"/>
                  </a:cubicBezTo>
                  <a:cubicBezTo>
                    <a:pt x="84" y="62"/>
                    <a:pt x="84" y="62"/>
                    <a:pt x="84" y="62"/>
                  </a:cubicBezTo>
                  <a:cubicBezTo>
                    <a:pt x="84" y="62"/>
                    <a:pt x="84" y="62"/>
                    <a:pt x="86" y="62"/>
                  </a:cubicBezTo>
                  <a:cubicBezTo>
                    <a:pt x="90" y="62"/>
                    <a:pt x="91" y="59"/>
                    <a:pt x="91" y="59"/>
                  </a:cubicBezTo>
                  <a:cubicBezTo>
                    <a:pt x="97" y="59"/>
                    <a:pt x="102" y="53"/>
                    <a:pt x="102" y="42"/>
                  </a:cubicBezTo>
                  <a:cubicBezTo>
                    <a:pt x="102" y="35"/>
                    <a:pt x="99" y="31"/>
                    <a:pt x="99" y="28"/>
                  </a:cubicBezTo>
                  <a:cubicBezTo>
                    <a:pt x="99" y="25"/>
                    <a:pt x="101" y="24"/>
                    <a:pt x="103" y="24"/>
                  </a:cubicBezTo>
                  <a:cubicBezTo>
                    <a:pt x="105" y="24"/>
                    <a:pt x="111" y="25"/>
                    <a:pt x="119" y="25"/>
                  </a:cubicBezTo>
                  <a:cubicBezTo>
                    <a:pt x="125" y="25"/>
                    <a:pt x="131" y="24"/>
                    <a:pt x="138" y="18"/>
                  </a:cubicBezTo>
                  <a:cubicBezTo>
                    <a:pt x="139" y="18"/>
                    <a:pt x="139" y="18"/>
                    <a:pt x="139" y="18"/>
                  </a:cubicBezTo>
                  <a:cubicBezTo>
                    <a:pt x="139" y="28"/>
                    <a:pt x="136" y="31"/>
                    <a:pt x="132" y="33"/>
                  </a:cubicBezTo>
                  <a:cubicBezTo>
                    <a:pt x="128" y="35"/>
                    <a:pt x="122" y="36"/>
                    <a:pt x="114" y="36"/>
                  </a:cubicBezTo>
                  <a:cubicBezTo>
                    <a:pt x="114" y="37"/>
                    <a:pt x="114" y="37"/>
                    <a:pt x="114" y="37"/>
                  </a:cubicBezTo>
                  <a:cubicBezTo>
                    <a:pt x="115" y="38"/>
                    <a:pt x="119" y="40"/>
                    <a:pt x="125" y="40"/>
                  </a:cubicBezTo>
                  <a:cubicBezTo>
                    <a:pt x="132" y="40"/>
                    <a:pt x="136" y="37"/>
                    <a:pt x="136" y="37"/>
                  </a:cubicBezTo>
                  <a:cubicBezTo>
                    <a:pt x="136" y="37"/>
                    <a:pt x="136" y="37"/>
                    <a:pt x="136" y="37"/>
                  </a:cubicBezTo>
                  <a:cubicBezTo>
                    <a:pt x="136" y="42"/>
                    <a:pt x="133" y="45"/>
                    <a:pt x="129" y="47"/>
                  </a:cubicBezTo>
                  <a:cubicBezTo>
                    <a:pt x="125" y="50"/>
                    <a:pt x="120" y="51"/>
                    <a:pt x="111" y="51"/>
                  </a:cubicBezTo>
                  <a:cubicBezTo>
                    <a:pt x="111" y="51"/>
                    <a:pt x="111" y="51"/>
                    <a:pt x="111" y="51"/>
                  </a:cubicBezTo>
                  <a:cubicBezTo>
                    <a:pt x="113" y="53"/>
                    <a:pt x="116" y="54"/>
                    <a:pt x="122" y="54"/>
                  </a:cubicBezTo>
                  <a:cubicBezTo>
                    <a:pt x="130" y="54"/>
                    <a:pt x="134" y="51"/>
                    <a:pt x="134" y="51"/>
                  </a:cubicBezTo>
                  <a:cubicBezTo>
                    <a:pt x="134" y="51"/>
                    <a:pt x="134" y="51"/>
                    <a:pt x="134" y="51"/>
                  </a:cubicBezTo>
                  <a:cubicBezTo>
                    <a:pt x="134" y="56"/>
                    <a:pt x="131" y="60"/>
                    <a:pt x="127" y="62"/>
                  </a:cubicBezTo>
                  <a:cubicBezTo>
                    <a:pt x="123" y="64"/>
                    <a:pt x="117" y="65"/>
                    <a:pt x="109" y="65"/>
                  </a:cubicBezTo>
                  <a:cubicBezTo>
                    <a:pt x="109" y="65"/>
                    <a:pt x="109" y="65"/>
                    <a:pt x="109" y="65"/>
                  </a:cubicBezTo>
                  <a:cubicBezTo>
                    <a:pt x="111" y="67"/>
                    <a:pt x="114" y="69"/>
                    <a:pt x="120" y="69"/>
                  </a:cubicBezTo>
                  <a:cubicBezTo>
                    <a:pt x="128" y="69"/>
                    <a:pt x="132" y="66"/>
                    <a:pt x="132" y="66"/>
                  </a:cubicBezTo>
                  <a:cubicBezTo>
                    <a:pt x="132" y="66"/>
                    <a:pt x="132" y="66"/>
                    <a:pt x="132" y="66"/>
                  </a:cubicBezTo>
                  <a:cubicBezTo>
                    <a:pt x="132" y="72"/>
                    <a:pt x="128" y="75"/>
                    <a:pt x="124" y="76"/>
                  </a:cubicBezTo>
                  <a:cubicBezTo>
                    <a:pt x="121" y="77"/>
                    <a:pt x="115" y="79"/>
                    <a:pt x="105" y="79"/>
                  </a:cubicBezTo>
                  <a:close/>
                  <a:moveTo>
                    <a:pt x="82" y="55"/>
                  </a:moveTo>
                  <a:cubicBezTo>
                    <a:pt x="81" y="55"/>
                    <a:pt x="81" y="55"/>
                    <a:pt x="81" y="55"/>
                  </a:cubicBezTo>
                  <a:cubicBezTo>
                    <a:pt x="81" y="61"/>
                    <a:pt x="78" y="64"/>
                    <a:pt x="78" y="64"/>
                  </a:cubicBezTo>
                  <a:cubicBezTo>
                    <a:pt x="78" y="64"/>
                    <a:pt x="78" y="64"/>
                    <a:pt x="78" y="64"/>
                  </a:cubicBezTo>
                  <a:cubicBezTo>
                    <a:pt x="78" y="64"/>
                    <a:pt x="74" y="61"/>
                    <a:pt x="74" y="55"/>
                  </a:cubicBezTo>
                  <a:cubicBezTo>
                    <a:pt x="74" y="55"/>
                    <a:pt x="74" y="55"/>
                    <a:pt x="74" y="55"/>
                  </a:cubicBezTo>
                  <a:cubicBezTo>
                    <a:pt x="73" y="57"/>
                    <a:pt x="72" y="58"/>
                    <a:pt x="70" y="58"/>
                  </a:cubicBezTo>
                  <a:cubicBezTo>
                    <a:pt x="67" y="58"/>
                    <a:pt x="66" y="56"/>
                    <a:pt x="66" y="56"/>
                  </a:cubicBezTo>
                  <a:cubicBezTo>
                    <a:pt x="68" y="52"/>
                    <a:pt x="69" y="50"/>
                    <a:pt x="69" y="48"/>
                  </a:cubicBezTo>
                  <a:cubicBezTo>
                    <a:pt x="70" y="46"/>
                    <a:pt x="71" y="43"/>
                    <a:pt x="71" y="42"/>
                  </a:cubicBezTo>
                  <a:cubicBezTo>
                    <a:pt x="71" y="41"/>
                    <a:pt x="70" y="39"/>
                    <a:pt x="68" y="39"/>
                  </a:cubicBezTo>
                  <a:cubicBezTo>
                    <a:pt x="66" y="38"/>
                    <a:pt x="66" y="38"/>
                    <a:pt x="66" y="38"/>
                  </a:cubicBezTo>
                  <a:cubicBezTo>
                    <a:pt x="66" y="38"/>
                    <a:pt x="65" y="38"/>
                    <a:pt x="64" y="38"/>
                  </a:cubicBezTo>
                  <a:cubicBezTo>
                    <a:pt x="63" y="38"/>
                    <a:pt x="62" y="38"/>
                    <a:pt x="62" y="41"/>
                  </a:cubicBezTo>
                  <a:cubicBezTo>
                    <a:pt x="61" y="41"/>
                    <a:pt x="61" y="41"/>
                    <a:pt x="61" y="41"/>
                  </a:cubicBezTo>
                  <a:cubicBezTo>
                    <a:pt x="61" y="40"/>
                    <a:pt x="59" y="39"/>
                    <a:pt x="59" y="36"/>
                  </a:cubicBezTo>
                  <a:cubicBezTo>
                    <a:pt x="59" y="35"/>
                    <a:pt x="60" y="34"/>
                    <a:pt x="61" y="33"/>
                  </a:cubicBezTo>
                  <a:cubicBezTo>
                    <a:pt x="62" y="32"/>
                    <a:pt x="66" y="31"/>
                    <a:pt x="69" y="30"/>
                  </a:cubicBezTo>
                  <a:cubicBezTo>
                    <a:pt x="71" y="28"/>
                    <a:pt x="71" y="28"/>
                    <a:pt x="71" y="28"/>
                  </a:cubicBezTo>
                  <a:cubicBezTo>
                    <a:pt x="71" y="28"/>
                    <a:pt x="73" y="28"/>
                    <a:pt x="75" y="28"/>
                  </a:cubicBezTo>
                  <a:cubicBezTo>
                    <a:pt x="80" y="28"/>
                    <a:pt x="86" y="29"/>
                    <a:pt x="88" y="29"/>
                  </a:cubicBezTo>
                  <a:cubicBezTo>
                    <a:pt x="90" y="29"/>
                    <a:pt x="92" y="28"/>
                    <a:pt x="94" y="27"/>
                  </a:cubicBezTo>
                  <a:cubicBezTo>
                    <a:pt x="94" y="27"/>
                    <a:pt x="94" y="27"/>
                    <a:pt x="94" y="27"/>
                  </a:cubicBezTo>
                  <a:cubicBezTo>
                    <a:pt x="94" y="28"/>
                    <a:pt x="94" y="28"/>
                    <a:pt x="94" y="28"/>
                  </a:cubicBezTo>
                  <a:cubicBezTo>
                    <a:pt x="94" y="31"/>
                    <a:pt x="92" y="33"/>
                    <a:pt x="87" y="33"/>
                  </a:cubicBezTo>
                  <a:cubicBezTo>
                    <a:pt x="87" y="34"/>
                    <a:pt x="87" y="34"/>
                    <a:pt x="87" y="34"/>
                  </a:cubicBezTo>
                  <a:cubicBezTo>
                    <a:pt x="92" y="34"/>
                    <a:pt x="94" y="36"/>
                    <a:pt x="94" y="40"/>
                  </a:cubicBezTo>
                  <a:cubicBezTo>
                    <a:pt x="94" y="42"/>
                    <a:pt x="93" y="44"/>
                    <a:pt x="92" y="44"/>
                  </a:cubicBezTo>
                  <a:cubicBezTo>
                    <a:pt x="92" y="44"/>
                    <a:pt x="92" y="44"/>
                    <a:pt x="92" y="44"/>
                  </a:cubicBezTo>
                  <a:cubicBezTo>
                    <a:pt x="92" y="43"/>
                    <a:pt x="91" y="42"/>
                    <a:pt x="89" y="42"/>
                  </a:cubicBezTo>
                  <a:cubicBezTo>
                    <a:pt x="88" y="42"/>
                    <a:pt x="87" y="43"/>
                    <a:pt x="87" y="45"/>
                  </a:cubicBezTo>
                  <a:cubicBezTo>
                    <a:pt x="87" y="47"/>
                    <a:pt x="88" y="53"/>
                    <a:pt x="89" y="56"/>
                  </a:cubicBezTo>
                  <a:cubicBezTo>
                    <a:pt x="89" y="56"/>
                    <a:pt x="89" y="58"/>
                    <a:pt x="86" y="58"/>
                  </a:cubicBezTo>
                  <a:cubicBezTo>
                    <a:pt x="84" y="58"/>
                    <a:pt x="83" y="57"/>
                    <a:pt x="82" y="55"/>
                  </a:cubicBezTo>
                  <a:close/>
                  <a:moveTo>
                    <a:pt x="73" y="31"/>
                  </a:moveTo>
                  <a:cubicBezTo>
                    <a:pt x="73" y="31"/>
                    <a:pt x="73" y="31"/>
                    <a:pt x="73" y="31"/>
                  </a:cubicBezTo>
                  <a:cubicBezTo>
                    <a:pt x="73" y="32"/>
                    <a:pt x="74" y="33"/>
                    <a:pt x="76" y="33"/>
                  </a:cubicBezTo>
                  <a:cubicBezTo>
                    <a:pt x="77" y="33"/>
                    <a:pt x="78" y="32"/>
                    <a:pt x="78" y="31"/>
                  </a:cubicBezTo>
                  <a:cubicBezTo>
                    <a:pt x="78" y="31"/>
                    <a:pt x="78" y="31"/>
                    <a:pt x="78" y="31"/>
                  </a:cubicBezTo>
                  <a:lnTo>
                    <a:pt x="7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p:cNvSpPr>
              <a:spLocks noEditPoints="1"/>
            </p:cNvSpPr>
            <p:nvPr userDrawn="1"/>
          </p:nvSpPr>
          <p:spPr bwMode="auto">
            <a:xfrm>
              <a:off x="993" y="3152"/>
              <a:ext cx="122" cy="119"/>
            </a:xfrm>
            <a:custGeom>
              <a:avLst/>
              <a:gdLst>
                <a:gd name="T0" fmla="*/ 8 w 66"/>
                <a:gd name="T1" fmla="*/ 10 h 64"/>
                <a:gd name="T2" fmla="*/ 2 w 66"/>
                <a:gd name="T3" fmla="*/ 3 h 64"/>
                <a:gd name="T4" fmla="*/ 0 w 66"/>
                <a:gd name="T5" fmla="*/ 3 h 64"/>
                <a:gd name="T6" fmla="*/ 0 w 66"/>
                <a:gd name="T7" fmla="*/ 0 h 64"/>
                <a:gd name="T8" fmla="*/ 8 w 66"/>
                <a:gd name="T9" fmla="*/ 0 h 64"/>
                <a:gd name="T10" fmla="*/ 29 w 66"/>
                <a:gd name="T11" fmla="*/ 0 h 64"/>
                <a:gd name="T12" fmla="*/ 66 w 66"/>
                <a:gd name="T13" fmla="*/ 32 h 64"/>
                <a:gd name="T14" fmla="*/ 56 w 66"/>
                <a:gd name="T15" fmla="*/ 55 h 64"/>
                <a:gd name="T16" fmla="*/ 31 w 66"/>
                <a:gd name="T17" fmla="*/ 64 h 64"/>
                <a:gd name="T18" fmla="*/ 11 w 66"/>
                <a:gd name="T19" fmla="*/ 63 h 64"/>
                <a:gd name="T20" fmla="*/ 0 w 66"/>
                <a:gd name="T21" fmla="*/ 63 h 64"/>
                <a:gd name="T22" fmla="*/ 0 w 66"/>
                <a:gd name="T23" fmla="*/ 60 h 64"/>
                <a:gd name="T24" fmla="*/ 8 w 66"/>
                <a:gd name="T25" fmla="*/ 54 h 64"/>
                <a:gd name="T26" fmla="*/ 8 w 66"/>
                <a:gd name="T27" fmla="*/ 10 h 64"/>
                <a:gd name="T28" fmla="*/ 20 w 66"/>
                <a:gd name="T29" fmla="*/ 51 h 64"/>
                <a:gd name="T30" fmla="*/ 20 w 66"/>
                <a:gd name="T31" fmla="*/ 56 h 64"/>
                <a:gd name="T32" fmla="*/ 30 w 66"/>
                <a:gd name="T33" fmla="*/ 60 h 64"/>
                <a:gd name="T34" fmla="*/ 54 w 66"/>
                <a:gd name="T35" fmla="*/ 33 h 64"/>
                <a:gd name="T36" fmla="*/ 25 w 66"/>
                <a:gd name="T37" fmla="*/ 3 h 64"/>
                <a:gd name="T38" fmla="*/ 20 w 66"/>
                <a:gd name="T39" fmla="*/ 4 h 64"/>
                <a:gd name="T40" fmla="*/ 20 w 66"/>
                <a:gd name="T41"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64">
                  <a:moveTo>
                    <a:pt x="8" y="10"/>
                  </a:moveTo>
                  <a:cubicBezTo>
                    <a:pt x="8" y="5"/>
                    <a:pt x="8" y="3"/>
                    <a:pt x="2" y="3"/>
                  </a:cubicBezTo>
                  <a:cubicBezTo>
                    <a:pt x="1" y="3"/>
                    <a:pt x="0" y="3"/>
                    <a:pt x="0" y="3"/>
                  </a:cubicBezTo>
                  <a:cubicBezTo>
                    <a:pt x="0" y="0"/>
                    <a:pt x="0" y="0"/>
                    <a:pt x="0" y="0"/>
                  </a:cubicBezTo>
                  <a:cubicBezTo>
                    <a:pt x="2" y="0"/>
                    <a:pt x="5" y="0"/>
                    <a:pt x="8" y="0"/>
                  </a:cubicBezTo>
                  <a:cubicBezTo>
                    <a:pt x="15" y="0"/>
                    <a:pt x="23" y="0"/>
                    <a:pt x="29" y="0"/>
                  </a:cubicBezTo>
                  <a:cubicBezTo>
                    <a:pt x="52" y="0"/>
                    <a:pt x="66" y="13"/>
                    <a:pt x="66" y="32"/>
                  </a:cubicBezTo>
                  <a:cubicBezTo>
                    <a:pt x="66" y="41"/>
                    <a:pt x="62" y="50"/>
                    <a:pt x="56" y="55"/>
                  </a:cubicBezTo>
                  <a:cubicBezTo>
                    <a:pt x="49" y="61"/>
                    <a:pt x="40" y="64"/>
                    <a:pt x="31" y="64"/>
                  </a:cubicBezTo>
                  <a:cubicBezTo>
                    <a:pt x="27" y="64"/>
                    <a:pt x="19" y="63"/>
                    <a:pt x="11" y="63"/>
                  </a:cubicBezTo>
                  <a:cubicBezTo>
                    <a:pt x="8" y="63"/>
                    <a:pt x="5" y="63"/>
                    <a:pt x="0" y="63"/>
                  </a:cubicBezTo>
                  <a:cubicBezTo>
                    <a:pt x="0" y="60"/>
                    <a:pt x="0" y="60"/>
                    <a:pt x="0" y="60"/>
                  </a:cubicBezTo>
                  <a:cubicBezTo>
                    <a:pt x="7" y="60"/>
                    <a:pt x="8" y="59"/>
                    <a:pt x="8" y="54"/>
                  </a:cubicBezTo>
                  <a:lnTo>
                    <a:pt x="8" y="10"/>
                  </a:lnTo>
                  <a:close/>
                  <a:moveTo>
                    <a:pt x="20" y="51"/>
                  </a:moveTo>
                  <a:cubicBezTo>
                    <a:pt x="20" y="53"/>
                    <a:pt x="20" y="55"/>
                    <a:pt x="20" y="56"/>
                  </a:cubicBezTo>
                  <a:cubicBezTo>
                    <a:pt x="21" y="58"/>
                    <a:pt x="25" y="60"/>
                    <a:pt x="30" y="60"/>
                  </a:cubicBezTo>
                  <a:cubicBezTo>
                    <a:pt x="44" y="60"/>
                    <a:pt x="54" y="49"/>
                    <a:pt x="54" y="33"/>
                  </a:cubicBezTo>
                  <a:cubicBezTo>
                    <a:pt x="54" y="13"/>
                    <a:pt x="43" y="3"/>
                    <a:pt x="25" y="3"/>
                  </a:cubicBezTo>
                  <a:cubicBezTo>
                    <a:pt x="23" y="3"/>
                    <a:pt x="21" y="3"/>
                    <a:pt x="20" y="4"/>
                  </a:cubicBezTo>
                  <a:lnTo>
                    <a:pt x="2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p:cNvSpPr>
              <a:spLocks noEditPoints="1"/>
            </p:cNvSpPr>
            <p:nvPr userDrawn="1"/>
          </p:nvSpPr>
          <p:spPr bwMode="auto">
            <a:xfrm>
              <a:off x="1125" y="3148"/>
              <a:ext cx="124" cy="121"/>
            </a:xfrm>
            <a:custGeom>
              <a:avLst/>
              <a:gdLst>
                <a:gd name="T0" fmla="*/ 0 w 67"/>
                <a:gd name="T1" fmla="*/ 62 h 65"/>
                <a:gd name="T2" fmla="*/ 11 w 67"/>
                <a:gd name="T3" fmla="*/ 53 h 65"/>
                <a:gd name="T4" fmla="*/ 29 w 67"/>
                <a:gd name="T5" fmla="*/ 4 h 65"/>
                <a:gd name="T6" fmla="*/ 38 w 67"/>
                <a:gd name="T7" fmla="*/ 0 h 65"/>
                <a:gd name="T8" fmla="*/ 59 w 67"/>
                <a:gd name="T9" fmla="*/ 57 h 65"/>
                <a:gd name="T10" fmla="*/ 67 w 67"/>
                <a:gd name="T11" fmla="*/ 62 h 65"/>
                <a:gd name="T12" fmla="*/ 67 w 67"/>
                <a:gd name="T13" fmla="*/ 65 h 65"/>
                <a:gd name="T14" fmla="*/ 55 w 67"/>
                <a:gd name="T15" fmla="*/ 65 h 65"/>
                <a:gd name="T16" fmla="*/ 40 w 67"/>
                <a:gd name="T17" fmla="*/ 65 h 65"/>
                <a:gd name="T18" fmla="*/ 40 w 67"/>
                <a:gd name="T19" fmla="*/ 62 h 65"/>
                <a:gd name="T20" fmla="*/ 41 w 67"/>
                <a:gd name="T21" fmla="*/ 62 h 65"/>
                <a:gd name="T22" fmla="*/ 47 w 67"/>
                <a:gd name="T23" fmla="*/ 60 h 65"/>
                <a:gd name="T24" fmla="*/ 46 w 67"/>
                <a:gd name="T25" fmla="*/ 56 h 65"/>
                <a:gd name="T26" fmla="*/ 42 w 67"/>
                <a:gd name="T27" fmla="*/ 44 h 65"/>
                <a:gd name="T28" fmla="*/ 19 w 67"/>
                <a:gd name="T29" fmla="*/ 44 h 65"/>
                <a:gd name="T30" fmla="*/ 15 w 67"/>
                <a:gd name="T31" fmla="*/ 55 h 65"/>
                <a:gd name="T32" fmla="*/ 14 w 67"/>
                <a:gd name="T33" fmla="*/ 59 h 65"/>
                <a:gd name="T34" fmla="*/ 22 w 67"/>
                <a:gd name="T35" fmla="*/ 62 h 65"/>
                <a:gd name="T36" fmla="*/ 22 w 67"/>
                <a:gd name="T37" fmla="*/ 65 h 65"/>
                <a:gd name="T38" fmla="*/ 7 w 67"/>
                <a:gd name="T39" fmla="*/ 65 h 65"/>
                <a:gd name="T40" fmla="*/ 0 w 67"/>
                <a:gd name="T41" fmla="*/ 65 h 65"/>
                <a:gd name="T42" fmla="*/ 0 w 67"/>
                <a:gd name="T43" fmla="*/ 62 h 65"/>
                <a:gd name="T44" fmla="*/ 30 w 67"/>
                <a:gd name="T45" fmla="*/ 12 h 65"/>
                <a:gd name="T46" fmla="*/ 21 w 67"/>
                <a:gd name="T47" fmla="*/ 38 h 65"/>
                <a:gd name="T48" fmla="*/ 40 w 67"/>
                <a:gd name="T49" fmla="*/ 38 h 65"/>
                <a:gd name="T50" fmla="*/ 30 w 67"/>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62"/>
                  </a:moveTo>
                  <a:cubicBezTo>
                    <a:pt x="6" y="62"/>
                    <a:pt x="9" y="60"/>
                    <a:pt x="11" y="53"/>
                  </a:cubicBezTo>
                  <a:cubicBezTo>
                    <a:pt x="29" y="4"/>
                    <a:pt x="29" y="4"/>
                    <a:pt x="29" y="4"/>
                  </a:cubicBezTo>
                  <a:cubicBezTo>
                    <a:pt x="32" y="3"/>
                    <a:pt x="35" y="2"/>
                    <a:pt x="38" y="0"/>
                  </a:cubicBezTo>
                  <a:cubicBezTo>
                    <a:pt x="59" y="57"/>
                    <a:pt x="59" y="57"/>
                    <a:pt x="59" y="57"/>
                  </a:cubicBezTo>
                  <a:cubicBezTo>
                    <a:pt x="60" y="61"/>
                    <a:pt x="63" y="62"/>
                    <a:pt x="67" y="62"/>
                  </a:cubicBezTo>
                  <a:cubicBezTo>
                    <a:pt x="67" y="65"/>
                    <a:pt x="67" y="65"/>
                    <a:pt x="67" y="65"/>
                  </a:cubicBezTo>
                  <a:cubicBezTo>
                    <a:pt x="63" y="65"/>
                    <a:pt x="58" y="65"/>
                    <a:pt x="55" y="65"/>
                  </a:cubicBezTo>
                  <a:cubicBezTo>
                    <a:pt x="51" y="65"/>
                    <a:pt x="46" y="65"/>
                    <a:pt x="40" y="65"/>
                  </a:cubicBezTo>
                  <a:cubicBezTo>
                    <a:pt x="40" y="62"/>
                    <a:pt x="40" y="62"/>
                    <a:pt x="40" y="62"/>
                  </a:cubicBezTo>
                  <a:cubicBezTo>
                    <a:pt x="41" y="62"/>
                    <a:pt x="41" y="62"/>
                    <a:pt x="41" y="62"/>
                  </a:cubicBezTo>
                  <a:cubicBezTo>
                    <a:pt x="45" y="62"/>
                    <a:pt x="47" y="62"/>
                    <a:pt x="47" y="60"/>
                  </a:cubicBezTo>
                  <a:cubicBezTo>
                    <a:pt x="47" y="59"/>
                    <a:pt x="46" y="58"/>
                    <a:pt x="46" y="56"/>
                  </a:cubicBezTo>
                  <a:cubicBezTo>
                    <a:pt x="42" y="44"/>
                    <a:pt x="42" y="44"/>
                    <a:pt x="42" y="44"/>
                  </a:cubicBezTo>
                  <a:cubicBezTo>
                    <a:pt x="19" y="44"/>
                    <a:pt x="19" y="44"/>
                    <a:pt x="19" y="44"/>
                  </a:cubicBezTo>
                  <a:cubicBezTo>
                    <a:pt x="15" y="55"/>
                    <a:pt x="15" y="55"/>
                    <a:pt x="15" y="55"/>
                  </a:cubicBezTo>
                  <a:cubicBezTo>
                    <a:pt x="15" y="57"/>
                    <a:pt x="14" y="58"/>
                    <a:pt x="14" y="59"/>
                  </a:cubicBezTo>
                  <a:cubicBezTo>
                    <a:pt x="14" y="62"/>
                    <a:pt x="16" y="62"/>
                    <a:pt x="22" y="62"/>
                  </a:cubicBezTo>
                  <a:cubicBezTo>
                    <a:pt x="22" y="65"/>
                    <a:pt x="22" y="65"/>
                    <a:pt x="22" y="65"/>
                  </a:cubicBezTo>
                  <a:cubicBezTo>
                    <a:pt x="17" y="65"/>
                    <a:pt x="12" y="65"/>
                    <a:pt x="7" y="65"/>
                  </a:cubicBezTo>
                  <a:cubicBezTo>
                    <a:pt x="5" y="65"/>
                    <a:pt x="2" y="65"/>
                    <a:pt x="0" y="65"/>
                  </a:cubicBezTo>
                  <a:lnTo>
                    <a:pt x="0" y="62"/>
                  </a:lnTo>
                  <a:close/>
                  <a:moveTo>
                    <a:pt x="30" y="12"/>
                  </a:moveTo>
                  <a:cubicBezTo>
                    <a:pt x="21" y="38"/>
                    <a:pt x="21" y="38"/>
                    <a:pt x="21" y="38"/>
                  </a:cubicBezTo>
                  <a:cubicBezTo>
                    <a:pt x="40" y="38"/>
                    <a:pt x="40" y="38"/>
                    <a:pt x="40" y="38"/>
                  </a:cubicBezTo>
                  <a:lnTo>
                    <a:pt x="3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p:cNvSpPr>
              <a:spLocks/>
            </p:cNvSpPr>
            <p:nvPr userDrawn="1"/>
          </p:nvSpPr>
          <p:spPr bwMode="auto">
            <a:xfrm>
              <a:off x="1258" y="3152"/>
              <a:ext cx="98" cy="119"/>
            </a:xfrm>
            <a:custGeom>
              <a:avLst/>
              <a:gdLst>
                <a:gd name="T0" fmla="*/ 0 w 53"/>
                <a:gd name="T1" fmla="*/ 60 h 64"/>
                <a:gd name="T2" fmla="*/ 8 w 53"/>
                <a:gd name="T3" fmla="*/ 54 h 64"/>
                <a:gd name="T4" fmla="*/ 8 w 53"/>
                <a:gd name="T5" fmla="*/ 10 h 64"/>
                <a:gd name="T6" fmla="*/ 0 w 53"/>
                <a:gd name="T7" fmla="*/ 3 h 64"/>
                <a:gd name="T8" fmla="*/ 0 w 53"/>
                <a:gd name="T9" fmla="*/ 3 h 64"/>
                <a:gd name="T10" fmla="*/ 0 w 53"/>
                <a:gd name="T11" fmla="*/ 0 h 64"/>
                <a:gd name="T12" fmla="*/ 7 w 53"/>
                <a:gd name="T13" fmla="*/ 0 h 64"/>
                <a:gd name="T14" fmla="*/ 27 w 53"/>
                <a:gd name="T15" fmla="*/ 0 h 64"/>
                <a:gd name="T16" fmla="*/ 27 w 53"/>
                <a:gd name="T17" fmla="*/ 3 h 64"/>
                <a:gd name="T18" fmla="*/ 19 w 53"/>
                <a:gd name="T19" fmla="*/ 10 h 64"/>
                <a:gd name="T20" fmla="*/ 19 w 53"/>
                <a:gd name="T21" fmla="*/ 51 h 64"/>
                <a:gd name="T22" fmla="*/ 31 w 53"/>
                <a:gd name="T23" fmla="*/ 59 h 64"/>
                <a:gd name="T24" fmla="*/ 50 w 53"/>
                <a:gd name="T25" fmla="*/ 48 h 64"/>
                <a:gd name="T26" fmla="*/ 53 w 53"/>
                <a:gd name="T27" fmla="*/ 49 h 64"/>
                <a:gd name="T28" fmla="*/ 49 w 53"/>
                <a:gd name="T29" fmla="*/ 64 h 64"/>
                <a:gd name="T30" fmla="*/ 39 w 53"/>
                <a:gd name="T31" fmla="*/ 63 h 64"/>
                <a:gd name="T32" fmla="*/ 23 w 53"/>
                <a:gd name="T33" fmla="*/ 63 h 64"/>
                <a:gd name="T34" fmla="*/ 12 w 53"/>
                <a:gd name="T35" fmla="*/ 63 h 64"/>
                <a:gd name="T36" fmla="*/ 0 w 53"/>
                <a:gd name="T37" fmla="*/ 64 h 64"/>
                <a:gd name="T38" fmla="*/ 0 w 53"/>
                <a:gd name="T3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4">
                  <a:moveTo>
                    <a:pt x="0" y="60"/>
                  </a:moveTo>
                  <a:cubicBezTo>
                    <a:pt x="7" y="60"/>
                    <a:pt x="8" y="59"/>
                    <a:pt x="8" y="54"/>
                  </a:cubicBezTo>
                  <a:cubicBezTo>
                    <a:pt x="8" y="10"/>
                    <a:pt x="8" y="10"/>
                    <a:pt x="8" y="10"/>
                  </a:cubicBezTo>
                  <a:cubicBezTo>
                    <a:pt x="8" y="4"/>
                    <a:pt x="7" y="3"/>
                    <a:pt x="0" y="3"/>
                  </a:cubicBezTo>
                  <a:cubicBezTo>
                    <a:pt x="0" y="3"/>
                    <a:pt x="0" y="3"/>
                    <a:pt x="0" y="3"/>
                  </a:cubicBezTo>
                  <a:cubicBezTo>
                    <a:pt x="0" y="0"/>
                    <a:pt x="0" y="0"/>
                    <a:pt x="0" y="0"/>
                  </a:cubicBezTo>
                  <a:cubicBezTo>
                    <a:pt x="3" y="0"/>
                    <a:pt x="5" y="0"/>
                    <a:pt x="7" y="0"/>
                  </a:cubicBezTo>
                  <a:cubicBezTo>
                    <a:pt x="16" y="0"/>
                    <a:pt x="23" y="0"/>
                    <a:pt x="27" y="0"/>
                  </a:cubicBezTo>
                  <a:cubicBezTo>
                    <a:pt x="27" y="3"/>
                    <a:pt x="27" y="3"/>
                    <a:pt x="27" y="3"/>
                  </a:cubicBezTo>
                  <a:cubicBezTo>
                    <a:pt x="20" y="3"/>
                    <a:pt x="19" y="4"/>
                    <a:pt x="19" y="10"/>
                  </a:cubicBezTo>
                  <a:cubicBezTo>
                    <a:pt x="19" y="51"/>
                    <a:pt x="19" y="51"/>
                    <a:pt x="19" y="51"/>
                  </a:cubicBezTo>
                  <a:cubicBezTo>
                    <a:pt x="19" y="59"/>
                    <a:pt x="22" y="59"/>
                    <a:pt x="31" y="59"/>
                  </a:cubicBezTo>
                  <a:cubicBezTo>
                    <a:pt x="42" y="59"/>
                    <a:pt x="48" y="58"/>
                    <a:pt x="50" y="48"/>
                  </a:cubicBezTo>
                  <a:cubicBezTo>
                    <a:pt x="53" y="49"/>
                    <a:pt x="53" y="49"/>
                    <a:pt x="53" y="49"/>
                  </a:cubicBezTo>
                  <a:cubicBezTo>
                    <a:pt x="49" y="64"/>
                    <a:pt x="49" y="64"/>
                    <a:pt x="49" y="64"/>
                  </a:cubicBezTo>
                  <a:cubicBezTo>
                    <a:pt x="47" y="63"/>
                    <a:pt x="43" y="63"/>
                    <a:pt x="39" y="63"/>
                  </a:cubicBezTo>
                  <a:cubicBezTo>
                    <a:pt x="35" y="63"/>
                    <a:pt x="29" y="63"/>
                    <a:pt x="23" y="63"/>
                  </a:cubicBezTo>
                  <a:cubicBezTo>
                    <a:pt x="19" y="63"/>
                    <a:pt x="15" y="63"/>
                    <a:pt x="12" y="63"/>
                  </a:cubicBezTo>
                  <a:cubicBezTo>
                    <a:pt x="5" y="63"/>
                    <a:pt x="0" y="63"/>
                    <a:pt x="0" y="64"/>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p:cNvSpPr>
              <a:spLocks/>
            </p:cNvSpPr>
            <p:nvPr userDrawn="1"/>
          </p:nvSpPr>
          <p:spPr bwMode="auto">
            <a:xfrm>
              <a:off x="1364" y="3152"/>
              <a:ext cx="135" cy="117"/>
            </a:xfrm>
            <a:custGeom>
              <a:avLst/>
              <a:gdLst>
                <a:gd name="T0" fmla="*/ 1 w 73"/>
                <a:gd name="T1" fmla="*/ 60 h 63"/>
                <a:gd name="T2" fmla="*/ 9 w 73"/>
                <a:gd name="T3" fmla="*/ 54 h 63"/>
                <a:gd name="T4" fmla="*/ 9 w 73"/>
                <a:gd name="T5" fmla="*/ 10 h 63"/>
                <a:gd name="T6" fmla="*/ 2 w 73"/>
                <a:gd name="T7" fmla="*/ 3 h 63"/>
                <a:gd name="T8" fmla="*/ 0 w 73"/>
                <a:gd name="T9" fmla="*/ 3 h 63"/>
                <a:gd name="T10" fmla="*/ 0 w 73"/>
                <a:gd name="T11" fmla="*/ 0 h 63"/>
                <a:gd name="T12" fmla="*/ 14 w 73"/>
                <a:gd name="T13" fmla="*/ 0 h 63"/>
                <a:gd name="T14" fmla="*/ 29 w 73"/>
                <a:gd name="T15" fmla="*/ 0 h 63"/>
                <a:gd name="T16" fmla="*/ 29 w 73"/>
                <a:gd name="T17" fmla="*/ 3 h 63"/>
                <a:gd name="T18" fmla="*/ 28 w 73"/>
                <a:gd name="T19" fmla="*/ 3 h 63"/>
                <a:gd name="T20" fmla="*/ 21 w 73"/>
                <a:gd name="T21" fmla="*/ 11 h 63"/>
                <a:gd name="T22" fmla="*/ 21 w 73"/>
                <a:gd name="T23" fmla="*/ 28 h 63"/>
                <a:gd name="T24" fmla="*/ 53 w 73"/>
                <a:gd name="T25" fmla="*/ 28 h 63"/>
                <a:gd name="T26" fmla="*/ 53 w 73"/>
                <a:gd name="T27" fmla="*/ 10 h 63"/>
                <a:gd name="T28" fmla="*/ 46 w 73"/>
                <a:gd name="T29" fmla="*/ 3 h 63"/>
                <a:gd name="T30" fmla="*/ 45 w 73"/>
                <a:gd name="T31" fmla="*/ 3 h 63"/>
                <a:gd name="T32" fmla="*/ 45 w 73"/>
                <a:gd name="T33" fmla="*/ 0 h 63"/>
                <a:gd name="T34" fmla="*/ 59 w 73"/>
                <a:gd name="T35" fmla="*/ 0 h 63"/>
                <a:gd name="T36" fmla="*/ 73 w 73"/>
                <a:gd name="T37" fmla="*/ 0 h 63"/>
                <a:gd name="T38" fmla="*/ 73 w 73"/>
                <a:gd name="T39" fmla="*/ 3 h 63"/>
                <a:gd name="T40" fmla="*/ 72 w 73"/>
                <a:gd name="T41" fmla="*/ 3 h 63"/>
                <a:gd name="T42" fmla="*/ 65 w 73"/>
                <a:gd name="T43" fmla="*/ 11 h 63"/>
                <a:gd name="T44" fmla="*/ 65 w 73"/>
                <a:gd name="T45" fmla="*/ 52 h 63"/>
                <a:gd name="T46" fmla="*/ 73 w 73"/>
                <a:gd name="T47" fmla="*/ 60 h 63"/>
                <a:gd name="T48" fmla="*/ 73 w 73"/>
                <a:gd name="T49" fmla="*/ 60 h 63"/>
                <a:gd name="T50" fmla="*/ 73 w 73"/>
                <a:gd name="T51" fmla="*/ 63 h 63"/>
                <a:gd name="T52" fmla="*/ 59 w 73"/>
                <a:gd name="T53" fmla="*/ 63 h 63"/>
                <a:gd name="T54" fmla="*/ 45 w 73"/>
                <a:gd name="T55" fmla="*/ 63 h 63"/>
                <a:gd name="T56" fmla="*/ 45 w 73"/>
                <a:gd name="T57" fmla="*/ 60 h 63"/>
                <a:gd name="T58" fmla="*/ 53 w 73"/>
                <a:gd name="T59" fmla="*/ 54 h 63"/>
                <a:gd name="T60" fmla="*/ 53 w 73"/>
                <a:gd name="T61" fmla="*/ 33 h 63"/>
                <a:gd name="T62" fmla="*/ 21 w 73"/>
                <a:gd name="T63" fmla="*/ 33 h 63"/>
                <a:gd name="T64" fmla="*/ 21 w 73"/>
                <a:gd name="T65" fmla="*/ 52 h 63"/>
                <a:gd name="T66" fmla="*/ 28 w 73"/>
                <a:gd name="T67" fmla="*/ 60 h 63"/>
                <a:gd name="T68" fmla="*/ 29 w 73"/>
                <a:gd name="T69" fmla="*/ 60 h 63"/>
                <a:gd name="T70" fmla="*/ 29 w 73"/>
                <a:gd name="T71" fmla="*/ 63 h 63"/>
                <a:gd name="T72" fmla="*/ 14 w 73"/>
                <a:gd name="T73" fmla="*/ 63 h 63"/>
                <a:gd name="T74" fmla="*/ 1 w 73"/>
                <a:gd name="T75" fmla="*/ 63 h 63"/>
                <a:gd name="T76" fmla="*/ 1 w 73"/>
                <a:gd name="T7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63">
                  <a:moveTo>
                    <a:pt x="1" y="60"/>
                  </a:moveTo>
                  <a:cubicBezTo>
                    <a:pt x="8" y="60"/>
                    <a:pt x="9" y="59"/>
                    <a:pt x="9" y="54"/>
                  </a:cubicBezTo>
                  <a:cubicBezTo>
                    <a:pt x="9" y="10"/>
                    <a:pt x="9" y="10"/>
                    <a:pt x="9" y="10"/>
                  </a:cubicBezTo>
                  <a:cubicBezTo>
                    <a:pt x="9" y="4"/>
                    <a:pt x="9" y="3"/>
                    <a:pt x="2" y="3"/>
                  </a:cubicBezTo>
                  <a:cubicBezTo>
                    <a:pt x="1" y="3"/>
                    <a:pt x="0" y="3"/>
                    <a:pt x="0" y="3"/>
                  </a:cubicBezTo>
                  <a:cubicBezTo>
                    <a:pt x="0" y="0"/>
                    <a:pt x="0" y="0"/>
                    <a:pt x="0" y="0"/>
                  </a:cubicBezTo>
                  <a:cubicBezTo>
                    <a:pt x="3" y="0"/>
                    <a:pt x="9" y="0"/>
                    <a:pt x="14" y="0"/>
                  </a:cubicBezTo>
                  <a:cubicBezTo>
                    <a:pt x="19" y="0"/>
                    <a:pt x="24" y="0"/>
                    <a:pt x="29" y="0"/>
                  </a:cubicBezTo>
                  <a:cubicBezTo>
                    <a:pt x="29" y="3"/>
                    <a:pt x="29" y="3"/>
                    <a:pt x="29" y="3"/>
                  </a:cubicBezTo>
                  <a:cubicBezTo>
                    <a:pt x="28" y="3"/>
                    <a:pt x="28" y="3"/>
                    <a:pt x="28" y="3"/>
                  </a:cubicBezTo>
                  <a:cubicBezTo>
                    <a:pt x="22" y="3"/>
                    <a:pt x="21" y="5"/>
                    <a:pt x="21" y="11"/>
                  </a:cubicBezTo>
                  <a:cubicBezTo>
                    <a:pt x="21" y="28"/>
                    <a:pt x="21" y="28"/>
                    <a:pt x="21" y="28"/>
                  </a:cubicBezTo>
                  <a:cubicBezTo>
                    <a:pt x="53" y="28"/>
                    <a:pt x="53" y="28"/>
                    <a:pt x="53" y="28"/>
                  </a:cubicBezTo>
                  <a:cubicBezTo>
                    <a:pt x="53" y="10"/>
                    <a:pt x="53" y="10"/>
                    <a:pt x="53" y="10"/>
                  </a:cubicBezTo>
                  <a:cubicBezTo>
                    <a:pt x="53" y="4"/>
                    <a:pt x="53" y="3"/>
                    <a:pt x="46" y="3"/>
                  </a:cubicBezTo>
                  <a:cubicBezTo>
                    <a:pt x="45" y="3"/>
                    <a:pt x="45" y="3"/>
                    <a:pt x="45" y="3"/>
                  </a:cubicBezTo>
                  <a:cubicBezTo>
                    <a:pt x="45" y="0"/>
                    <a:pt x="45" y="0"/>
                    <a:pt x="45" y="0"/>
                  </a:cubicBezTo>
                  <a:cubicBezTo>
                    <a:pt x="49" y="0"/>
                    <a:pt x="53" y="0"/>
                    <a:pt x="59" y="0"/>
                  </a:cubicBezTo>
                  <a:cubicBezTo>
                    <a:pt x="63" y="0"/>
                    <a:pt x="68" y="0"/>
                    <a:pt x="73" y="0"/>
                  </a:cubicBezTo>
                  <a:cubicBezTo>
                    <a:pt x="73" y="3"/>
                    <a:pt x="73" y="3"/>
                    <a:pt x="73" y="3"/>
                  </a:cubicBezTo>
                  <a:cubicBezTo>
                    <a:pt x="73" y="3"/>
                    <a:pt x="73" y="3"/>
                    <a:pt x="72" y="3"/>
                  </a:cubicBezTo>
                  <a:cubicBezTo>
                    <a:pt x="66" y="3"/>
                    <a:pt x="65" y="5"/>
                    <a:pt x="65" y="11"/>
                  </a:cubicBezTo>
                  <a:cubicBezTo>
                    <a:pt x="65" y="52"/>
                    <a:pt x="65" y="52"/>
                    <a:pt x="65" y="52"/>
                  </a:cubicBezTo>
                  <a:cubicBezTo>
                    <a:pt x="65" y="59"/>
                    <a:pt x="65" y="60"/>
                    <a:pt x="73" y="60"/>
                  </a:cubicBezTo>
                  <a:cubicBezTo>
                    <a:pt x="73" y="60"/>
                    <a:pt x="73" y="60"/>
                    <a:pt x="73" y="60"/>
                  </a:cubicBezTo>
                  <a:cubicBezTo>
                    <a:pt x="73" y="63"/>
                    <a:pt x="73" y="63"/>
                    <a:pt x="73" y="63"/>
                  </a:cubicBezTo>
                  <a:cubicBezTo>
                    <a:pt x="68" y="63"/>
                    <a:pt x="63" y="63"/>
                    <a:pt x="59" y="63"/>
                  </a:cubicBezTo>
                  <a:cubicBezTo>
                    <a:pt x="55" y="63"/>
                    <a:pt x="50" y="63"/>
                    <a:pt x="45" y="63"/>
                  </a:cubicBezTo>
                  <a:cubicBezTo>
                    <a:pt x="45" y="60"/>
                    <a:pt x="45" y="60"/>
                    <a:pt x="45" y="60"/>
                  </a:cubicBezTo>
                  <a:cubicBezTo>
                    <a:pt x="52" y="60"/>
                    <a:pt x="53" y="59"/>
                    <a:pt x="53" y="54"/>
                  </a:cubicBezTo>
                  <a:cubicBezTo>
                    <a:pt x="53" y="33"/>
                    <a:pt x="53" y="33"/>
                    <a:pt x="53" y="33"/>
                  </a:cubicBezTo>
                  <a:cubicBezTo>
                    <a:pt x="21" y="33"/>
                    <a:pt x="21" y="33"/>
                    <a:pt x="21" y="33"/>
                  </a:cubicBezTo>
                  <a:cubicBezTo>
                    <a:pt x="21" y="52"/>
                    <a:pt x="21" y="52"/>
                    <a:pt x="21" y="52"/>
                  </a:cubicBezTo>
                  <a:cubicBezTo>
                    <a:pt x="21" y="59"/>
                    <a:pt x="21" y="60"/>
                    <a:pt x="28" y="60"/>
                  </a:cubicBezTo>
                  <a:cubicBezTo>
                    <a:pt x="29" y="60"/>
                    <a:pt x="29" y="60"/>
                    <a:pt x="29" y="60"/>
                  </a:cubicBezTo>
                  <a:cubicBezTo>
                    <a:pt x="29" y="63"/>
                    <a:pt x="29" y="63"/>
                    <a:pt x="29" y="63"/>
                  </a:cubicBezTo>
                  <a:cubicBezTo>
                    <a:pt x="24" y="63"/>
                    <a:pt x="19" y="63"/>
                    <a:pt x="14" y="63"/>
                  </a:cubicBezTo>
                  <a:cubicBezTo>
                    <a:pt x="10" y="63"/>
                    <a:pt x="6" y="63"/>
                    <a:pt x="1" y="63"/>
                  </a:cubicBezTo>
                  <a:lnTo>
                    <a:pt x="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p:cNvSpPr>
              <a:spLocks noEditPoints="1"/>
            </p:cNvSpPr>
            <p:nvPr userDrawn="1"/>
          </p:nvSpPr>
          <p:spPr bwMode="auto">
            <a:xfrm>
              <a:off x="1514" y="3150"/>
              <a:ext cx="126" cy="123"/>
            </a:xfrm>
            <a:custGeom>
              <a:avLst/>
              <a:gdLst>
                <a:gd name="T0" fmla="*/ 10 w 68"/>
                <a:gd name="T1" fmla="*/ 58 h 66"/>
                <a:gd name="T2" fmla="*/ 0 w 68"/>
                <a:gd name="T3" fmla="*/ 34 h 66"/>
                <a:gd name="T4" fmla="*/ 7 w 68"/>
                <a:gd name="T5" fmla="*/ 12 h 66"/>
                <a:gd name="T6" fmla="*/ 35 w 68"/>
                <a:gd name="T7" fmla="*/ 0 h 66"/>
                <a:gd name="T8" fmla="*/ 57 w 68"/>
                <a:gd name="T9" fmla="*/ 8 h 66"/>
                <a:gd name="T10" fmla="*/ 68 w 68"/>
                <a:gd name="T11" fmla="*/ 32 h 66"/>
                <a:gd name="T12" fmla="*/ 60 w 68"/>
                <a:gd name="T13" fmla="*/ 54 h 66"/>
                <a:gd name="T14" fmla="*/ 33 w 68"/>
                <a:gd name="T15" fmla="*/ 66 h 66"/>
                <a:gd name="T16" fmla="*/ 10 w 68"/>
                <a:gd name="T17" fmla="*/ 58 h 66"/>
                <a:gd name="T18" fmla="*/ 12 w 68"/>
                <a:gd name="T19" fmla="*/ 31 h 66"/>
                <a:gd name="T20" fmla="*/ 35 w 68"/>
                <a:gd name="T21" fmla="*/ 62 h 66"/>
                <a:gd name="T22" fmla="*/ 55 w 68"/>
                <a:gd name="T23" fmla="*/ 34 h 66"/>
                <a:gd name="T24" fmla="*/ 33 w 68"/>
                <a:gd name="T25" fmla="*/ 4 h 66"/>
                <a:gd name="T26" fmla="*/ 12 w 68"/>
                <a:gd name="T27"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6">
                  <a:moveTo>
                    <a:pt x="10" y="58"/>
                  </a:moveTo>
                  <a:cubicBezTo>
                    <a:pt x="3" y="51"/>
                    <a:pt x="0" y="44"/>
                    <a:pt x="0" y="34"/>
                  </a:cubicBezTo>
                  <a:cubicBezTo>
                    <a:pt x="0" y="25"/>
                    <a:pt x="3" y="18"/>
                    <a:pt x="7" y="12"/>
                  </a:cubicBezTo>
                  <a:cubicBezTo>
                    <a:pt x="14" y="4"/>
                    <a:pt x="23" y="0"/>
                    <a:pt x="35" y="0"/>
                  </a:cubicBezTo>
                  <a:cubicBezTo>
                    <a:pt x="44" y="0"/>
                    <a:pt x="51" y="2"/>
                    <a:pt x="57" y="8"/>
                  </a:cubicBezTo>
                  <a:cubicBezTo>
                    <a:pt x="65" y="14"/>
                    <a:pt x="68" y="22"/>
                    <a:pt x="68" y="32"/>
                  </a:cubicBezTo>
                  <a:cubicBezTo>
                    <a:pt x="68" y="40"/>
                    <a:pt x="65" y="48"/>
                    <a:pt x="60" y="54"/>
                  </a:cubicBezTo>
                  <a:cubicBezTo>
                    <a:pt x="53" y="62"/>
                    <a:pt x="44" y="66"/>
                    <a:pt x="33" y="66"/>
                  </a:cubicBezTo>
                  <a:cubicBezTo>
                    <a:pt x="24" y="66"/>
                    <a:pt x="17" y="63"/>
                    <a:pt x="10" y="58"/>
                  </a:cubicBezTo>
                  <a:close/>
                  <a:moveTo>
                    <a:pt x="12" y="31"/>
                  </a:moveTo>
                  <a:cubicBezTo>
                    <a:pt x="12" y="50"/>
                    <a:pt x="22" y="62"/>
                    <a:pt x="35" y="62"/>
                  </a:cubicBezTo>
                  <a:cubicBezTo>
                    <a:pt x="47" y="62"/>
                    <a:pt x="55" y="52"/>
                    <a:pt x="55" y="34"/>
                  </a:cubicBezTo>
                  <a:cubicBezTo>
                    <a:pt x="55" y="16"/>
                    <a:pt x="45" y="4"/>
                    <a:pt x="33" y="4"/>
                  </a:cubicBezTo>
                  <a:cubicBezTo>
                    <a:pt x="20" y="4"/>
                    <a:pt x="12" y="13"/>
                    <a:pt x="12"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2"/>
            <p:cNvSpPr>
              <a:spLocks/>
            </p:cNvSpPr>
            <p:nvPr userDrawn="1"/>
          </p:nvSpPr>
          <p:spPr bwMode="auto">
            <a:xfrm>
              <a:off x="1653" y="3152"/>
              <a:ext cx="124" cy="121"/>
            </a:xfrm>
            <a:custGeom>
              <a:avLst/>
              <a:gdLst>
                <a:gd name="T0" fmla="*/ 0 w 67"/>
                <a:gd name="T1" fmla="*/ 0 h 65"/>
                <a:gd name="T2" fmla="*/ 13 w 67"/>
                <a:gd name="T3" fmla="*/ 1 h 65"/>
                <a:gd name="T4" fmla="*/ 27 w 67"/>
                <a:gd name="T5" fmla="*/ 0 h 65"/>
                <a:gd name="T6" fmla="*/ 27 w 67"/>
                <a:gd name="T7" fmla="*/ 3 h 65"/>
                <a:gd name="T8" fmla="*/ 26 w 67"/>
                <a:gd name="T9" fmla="*/ 3 h 65"/>
                <a:gd name="T10" fmla="*/ 20 w 67"/>
                <a:gd name="T11" fmla="*/ 11 h 65"/>
                <a:gd name="T12" fmla="*/ 20 w 67"/>
                <a:gd name="T13" fmla="*/ 41 h 65"/>
                <a:gd name="T14" fmla="*/ 36 w 67"/>
                <a:gd name="T15" fmla="*/ 60 h 65"/>
                <a:gd name="T16" fmla="*/ 52 w 67"/>
                <a:gd name="T17" fmla="*/ 53 h 65"/>
                <a:gd name="T18" fmla="*/ 54 w 67"/>
                <a:gd name="T19" fmla="*/ 39 h 65"/>
                <a:gd name="T20" fmla="*/ 54 w 67"/>
                <a:gd name="T21" fmla="*/ 14 h 65"/>
                <a:gd name="T22" fmla="*/ 47 w 67"/>
                <a:gd name="T23" fmla="*/ 3 h 65"/>
                <a:gd name="T24" fmla="*/ 46 w 67"/>
                <a:gd name="T25" fmla="*/ 3 h 65"/>
                <a:gd name="T26" fmla="*/ 46 w 67"/>
                <a:gd name="T27" fmla="*/ 0 h 65"/>
                <a:gd name="T28" fmla="*/ 55 w 67"/>
                <a:gd name="T29" fmla="*/ 0 h 65"/>
                <a:gd name="T30" fmla="*/ 67 w 67"/>
                <a:gd name="T31" fmla="*/ 0 h 65"/>
                <a:gd name="T32" fmla="*/ 67 w 67"/>
                <a:gd name="T33" fmla="*/ 3 h 65"/>
                <a:gd name="T34" fmla="*/ 65 w 67"/>
                <a:gd name="T35" fmla="*/ 3 h 65"/>
                <a:gd name="T36" fmla="*/ 59 w 67"/>
                <a:gd name="T37" fmla="*/ 14 h 65"/>
                <a:gd name="T38" fmla="*/ 59 w 67"/>
                <a:gd name="T39" fmla="*/ 37 h 65"/>
                <a:gd name="T40" fmla="*/ 54 w 67"/>
                <a:gd name="T41" fmla="*/ 58 h 65"/>
                <a:gd name="T42" fmla="*/ 32 w 67"/>
                <a:gd name="T43" fmla="*/ 65 h 65"/>
                <a:gd name="T44" fmla="*/ 8 w 67"/>
                <a:gd name="T45" fmla="*/ 40 h 65"/>
                <a:gd name="T46" fmla="*/ 8 w 67"/>
                <a:gd name="T47" fmla="*/ 13 h 65"/>
                <a:gd name="T48" fmla="*/ 0 w 67"/>
                <a:gd name="T49" fmla="*/ 3 h 65"/>
                <a:gd name="T50" fmla="*/ 0 w 67"/>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0"/>
                  </a:moveTo>
                  <a:cubicBezTo>
                    <a:pt x="4" y="0"/>
                    <a:pt x="9" y="1"/>
                    <a:pt x="13" y="1"/>
                  </a:cubicBezTo>
                  <a:cubicBezTo>
                    <a:pt x="18" y="1"/>
                    <a:pt x="22" y="0"/>
                    <a:pt x="27" y="0"/>
                  </a:cubicBezTo>
                  <a:cubicBezTo>
                    <a:pt x="27" y="3"/>
                    <a:pt x="27" y="3"/>
                    <a:pt x="27" y="3"/>
                  </a:cubicBezTo>
                  <a:cubicBezTo>
                    <a:pt x="27" y="3"/>
                    <a:pt x="27" y="3"/>
                    <a:pt x="26" y="3"/>
                  </a:cubicBezTo>
                  <a:cubicBezTo>
                    <a:pt x="20" y="3"/>
                    <a:pt x="20" y="5"/>
                    <a:pt x="20" y="11"/>
                  </a:cubicBezTo>
                  <a:cubicBezTo>
                    <a:pt x="20" y="41"/>
                    <a:pt x="20" y="41"/>
                    <a:pt x="20" y="41"/>
                  </a:cubicBezTo>
                  <a:cubicBezTo>
                    <a:pt x="20" y="54"/>
                    <a:pt x="25" y="60"/>
                    <a:pt x="36" y="60"/>
                  </a:cubicBezTo>
                  <a:cubicBezTo>
                    <a:pt x="43" y="60"/>
                    <a:pt x="49" y="57"/>
                    <a:pt x="52" y="53"/>
                  </a:cubicBezTo>
                  <a:cubicBezTo>
                    <a:pt x="54" y="49"/>
                    <a:pt x="54" y="45"/>
                    <a:pt x="54" y="39"/>
                  </a:cubicBezTo>
                  <a:cubicBezTo>
                    <a:pt x="54" y="14"/>
                    <a:pt x="54" y="14"/>
                    <a:pt x="54" y="14"/>
                  </a:cubicBezTo>
                  <a:cubicBezTo>
                    <a:pt x="54" y="6"/>
                    <a:pt x="53" y="3"/>
                    <a:pt x="47" y="3"/>
                  </a:cubicBezTo>
                  <a:cubicBezTo>
                    <a:pt x="46" y="3"/>
                    <a:pt x="46" y="3"/>
                    <a:pt x="46" y="3"/>
                  </a:cubicBezTo>
                  <a:cubicBezTo>
                    <a:pt x="46" y="0"/>
                    <a:pt x="46" y="0"/>
                    <a:pt x="46" y="0"/>
                  </a:cubicBezTo>
                  <a:cubicBezTo>
                    <a:pt x="48" y="0"/>
                    <a:pt x="51" y="0"/>
                    <a:pt x="55" y="0"/>
                  </a:cubicBezTo>
                  <a:cubicBezTo>
                    <a:pt x="58" y="0"/>
                    <a:pt x="62" y="0"/>
                    <a:pt x="67" y="0"/>
                  </a:cubicBezTo>
                  <a:cubicBezTo>
                    <a:pt x="67" y="3"/>
                    <a:pt x="67" y="3"/>
                    <a:pt x="67" y="3"/>
                  </a:cubicBezTo>
                  <a:cubicBezTo>
                    <a:pt x="67" y="3"/>
                    <a:pt x="66" y="3"/>
                    <a:pt x="65" y="3"/>
                  </a:cubicBezTo>
                  <a:cubicBezTo>
                    <a:pt x="60" y="3"/>
                    <a:pt x="59" y="6"/>
                    <a:pt x="59" y="14"/>
                  </a:cubicBezTo>
                  <a:cubicBezTo>
                    <a:pt x="59" y="37"/>
                    <a:pt x="59" y="37"/>
                    <a:pt x="59" y="37"/>
                  </a:cubicBezTo>
                  <a:cubicBezTo>
                    <a:pt x="59" y="46"/>
                    <a:pt x="59" y="52"/>
                    <a:pt x="54" y="58"/>
                  </a:cubicBezTo>
                  <a:cubicBezTo>
                    <a:pt x="49" y="63"/>
                    <a:pt x="42" y="65"/>
                    <a:pt x="32" y="65"/>
                  </a:cubicBezTo>
                  <a:cubicBezTo>
                    <a:pt x="15" y="65"/>
                    <a:pt x="8" y="57"/>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p:cNvSpPr>
              <a:spLocks/>
            </p:cNvSpPr>
            <p:nvPr userDrawn="1"/>
          </p:nvSpPr>
          <p:spPr bwMode="auto">
            <a:xfrm>
              <a:off x="1792" y="3150"/>
              <a:ext cx="68" cy="123"/>
            </a:xfrm>
            <a:custGeom>
              <a:avLst/>
              <a:gdLst>
                <a:gd name="T0" fmla="*/ 0 w 37"/>
                <a:gd name="T1" fmla="*/ 48 h 66"/>
                <a:gd name="T2" fmla="*/ 2 w 37"/>
                <a:gd name="T3" fmla="*/ 47 h 66"/>
                <a:gd name="T4" fmla="*/ 16 w 37"/>
                <a:gd name="T5" fmla="*/ 62 h 66"/>
                <a:gd name="T6" fmla="*/ 27 w 37"/>
                <a:gd name="T7" fmla="*/ 51 h 66"/>
                <a:gd name="T8" fmla="*/ 24 w 37"/>
                <a:gd name="T9" fmla="*/ 43 h 66"/>
                <a:gd name="T10" fmla="*/ 13 w 37"/>
                <a:gd name="T11" fmla="*/ 36 h 66"/>
                <a:gd name="T12" fmla="*/ 1 w 37"/>
                <a:gd name="T13" fmla="*/ 19 h 66"/>
                <a:gd name="T14" fmla="*/ 21 w 37"/>
                <a:gd name="T15" fmla="*/ 0 h 66"/>
                <a:gd name="T16" fmla="*/ 33 w 37"/>
                <a:gd name="T17" fmla="*/ 1 h 66"/>
                <a:gd name="T18" fmla="*/ 34 w 37"/>
                <a:gd name="T19" fmla="*/ 14 h 66"/>
                <a:gd name="T20" fmla="*/ 32 w 37"/>
                <a:gd name="T21" fmla="*/ 15 h 66"/>
                <a:gd name="T22" fmla="*/ 21 w 37"/>
                <a:gd name="T23" fmla="*/ 4 h 66"/>
                <a:gd name="T24" fmla="*/ 10 w 37"/>
                <a:gd name="T25" fmla="*/ 14 h 66"/>
                <a:gd name="T26" fmla="*/ 13 w 37"/>
                <a:gd name="T27" fmla="*/ 22 h 66"/>
                <a:gd name="T28" fmla="*/ 24 w 37"/>
                <a:gd name="T29" fmla="*/ 28 h 66"/>
                <a:gd name="T30" fmla="*/ 37 w 37"/>
                <a:gd name="T31" fmla="*/ 46 h 66"/>
                <a:gd name="T32" fmla="*/ 16 w 37"/>
                <a:gd name="T33" fmla="*/ 66 h 66"/>
                <a:gd name="T34" fmla="*/ 1 w 37"/>
                <a:gd name="T35" fmla="*/ 61 h 66"/>
                <a:gd name="T36" fmla="*/ 0 w 37"/>
                <a:gd name="T3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6">
                  <a:moveTo>
                    <a:pt x="0" y="48"/>
                  </a:moveTo>
                  <a:cubicBezTo>
                    <a:pt x="2" y="47"/>
                    <a:pt x="2" y="47"/>
                    <a:pt x="2" y="47"/>
                  </a:cubicBezTo>
                  <a:cubicBezTo>
                    <a:pt x="4" y="57"/>
                    <a:pt x="8" y="62"/>
                    <a:pt x="16" y="62"/>
                  </a:cubicBezTo>
                  <a:cubicBezTo>
                    <a:pt x="23" y="62"/>
                    <a:pt x="27" y="58"/>
                    <a:pt x="27" y="51"/>
                  </a:cubicBezTo>
                  <a:cubicBezTo>
                    <a:pt x="27" y="48"/>
                    <a:pt x="26" y="45"/>
                    <a:pt x="24" y="43"/>
                  </a:cubicBezTo>
                  <a:cubicBezTo>
                    <a:pt x="20" y="40"/>
                    <a:pt x="16" y="38"/>
                    <a:pt x="13" y="36"/>
                  </a:cubicBezTo>
                  <a:cubicBezTo>
                    <a:pt x="5" y="32"/>
                    <a:pt x="1" y="27"/>
                    <a:pt x="1" y="19"/>
                  </a:cubicBezTo>
                  <a:cubicBezTo>
                    <a:pt x="1" y="8"/>
                    <a:pt x="9" y="0"/>
                    <a:pt x="21" y="0"/>
                  </a:cubicBezTo>
                  <a:cubicBezTo>
                    <a:pt x="24" y="0"/>
                    <a:pt x="28" y="0"/>
                    <a:pt x="33" y="1"/>
                  </a:cubicBezTo>
                  <a:cubicBezTo>
                    <a:pt x="34" y="14"/>
                    <a:pt x="34" y="14"/>
                    <a:pt x="34" y="14"/>
                  </a:cubicBezTo>
                  <a:cubicBezTo>
                    <a:pt x="32" y="15"/>
                    <a:pt x="32" y="15"/>
                    <a:pt x="32" y="15"/>
                  </a:cubicBezTo>
                  <a:cubicBezTo>
                    <a:pt x="30" y="7"/>
                    <a:pt x="27" y="4"/>
                    <a:pt x="21" y="4"/>
                  </a:cubicBezTo>
                  <a:cubicBezTo>
                    <a:pt x="15" y="4"/>
                    <a:pt x="10" y="8"/>
                    <a:pt x="10" y="14"/>
                  </a:cubicBezTo>
                  <a:cubicBezTo>
                    <a:pt x="10" y="17"/>
                    <a:pt x="11" y="20"/>
                    <a:pt x="13" y="22"/>
                  </a:cubicBezTo>
                  <a:cubicBezTo>
                    <a:pt x="16" y="25"/>
                    <a:pt x="20" y="26"/>
                    <a:pt x="24" y="28"/>
                  </a:cubicBezTo>
                  <a:cubicBezTo>
                    <a:pt x="32" y="33"/>
                    <a:pt x="37" y="38"/>
                    <a:pt x="37" y="46"/>
                  </a:cubicBezTo>
                  <a:cubicBezTo>
                    <a:pt x="37" y="58"/>
                    <a:pt x="29" y="66"/>
                    <a:pt x="16" y="66"/>
                  </a:cubicBezTo>
                  <a:cubicBezTo>
                    <a:pt x="10" y="66"/>
                    <a:pt x="6" y="64"/>
                    <a:pt x="1" y="61"/>
                  </a:cubicBez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p:cNvSpPr>
              <a:spLocks/>
            </p:cNvSpPr>
            <p:nvPr userDrawn="1"/>
          </p:nvSpPr>
          <p:spPr bwMode="auto">
            <a:xfrm>
              <a:off x="1879" y="3152"/>
              <a:ext cx="52" cy="117"/>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3 w 28"/>
                <a:gd name="T13" fmla="*/ 0 h 63"/>
                <a:gd name="T14" fmla="*/ 28 w 28"/>
                <a:gd name="T15" fmla="*/ 0 h 63"/>
                <a:gd name="T16" fmla="*/ 28 w 28"/>
                <a:gd name="T17" fmla="*/ 3 h 63"/>
                <a:gd name="T18" fmla="*/ 27 w 28"/>
                <a:gd name="T19" fmla="*/ 3 h 63"/>
                <a:gd name="T20" fmla="*/ 19 w 28"/>
                <a:gd name="T21" fmla="*/ 11 h 63"/>
                <a:gd name="T22" fmla="*/ 19 w 28"/>
                <a:gd name="T23" fmla="*/ 53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3" y="0"/>
                  </a:cubicBezTo>
                  <a:cubicBezTo>
                    <a:pt x="18" y="0"/>
                    <a:pt x="23" y="0"/>
                    <a:pt x="28" y="0"/>
                  </a:cubicBezTo>
                  <a:cubicBezTo>
                    <a:pt x="28" y="3"/>
                    <a:pt x="28" y="3"/>
                    <a:pt x="28" y="3"/>
                  </a:cubicBezTo>
                  <a:cubicBezTo>
                    <a:pt x="27" y="3"/>
                    <a:pt x="27" y="3"/>
                    <a:pt x="27" y="3"/>
                  </a:cubicBezTo>
                  <a:cubicBezTo>
                    <a:pt x="20" y="3"/>
                    <a:pt x="19" y="5"/>
                    <a:pt x="19" y="11"/>
                  </a:cubicBezTo>
                  <a:cubicBezTo>
                    <a:pt x="19" y="53"/>
                    <a:pt x="19" y="53"/>
                    <a:pt x="19" y="53"/>
                  </a:cubicBezTo>
                  <a:cubicBezTo>
                    <a:pt x="19" y="59"/>
                    <a:pt x="20" y="60"/>
                    <a:pt x="28" y="60"/>
                  </a:cubicBezTo>
                  <a:cubicBezTo>
                    <a:pt x="28" y="63"/>
                    <a:pt x="28" y="63"/>
                    <a:pt x="28" y="63"/>
                  </a:cubicBezTo>
                  <a:cubicBezTo>
                    <a:pt x="23" y="63"/>
                    <a:pt x="19" y="63"/>
                    <a:pt x="15" y="63"/>
                  </a:cubicBezTo>
                  <a:cubicBezTo>
                    <a:pt x="10" y="63"/>
                    <a:pt x="5"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p:cNvSpPr>
              <a:spLocks/>
            </p:cNvSpPr>
            <p:nvPr userDrawn="1"/>
          </p:nvSpPr>
          <p:spPr bwMode="auto">
            <a:xfrm>
              <a:off x="1944" y="3152"/>
              <a:ext cx="96" cy="119"/>
            </a:xfrm>
            <a:custGeom>
              <a:avLst/>
              <a:gdLst>
                <a:gd name="T0" fmla="*/ 0 w 52"/>
                <a:gd name="T1" fmla="*/ 60 h 64"/>
                <a:gd name="T2" fmla="*/ 8 w 52"/>
                <a:gd name="T3" fmla="*/ 54 h 64"/>
                <a:gd name="T4" fmla="*/ 8 w 52"/>
                <a:gd name="T5" fmla="*/ 10 h 64"/>
                <a:gd name="T6" fmla="*/ 0 w 52"/>
                <a:gd name="T7" fmla="*/ 3 h 64"/>
                <a:gd name="T8" fmla="*/ 0 w 52"/>
                <a:gd name="T9" fmla="*/ 3 h 64"/>
                <a:gd name="T10" fmla="*/ 0 w 52"/>
                <a:gd name="T11" fmla="*/ 0 h 64"/>
                <a:gd name="T12" fmla="*/ 22 w 52"/>
                <a:gd name="T13" fmla="*/ 0 h 64"/>
                <a:gd name="T14" fmla="*/ 46 w 52"/>
                <a:gd name="T15" fmla="*/ 0 h 64"/>
                <a:gd name="T16" fmla="*/ 46 w 52"/>
                <a:gd name="T17" fmla="*/ 14 h 64"/>
                <a:gd name="T18" fmla="*/ 44 w 52"/>
                <a:gd name="T19" fmla="*/ 14 h 64"/>
                <a:gd name="T20" fmla="*/ 30 w 52"/>
                <a:gd name="T21" fmla="*/ 4 h 64"/>
                <a:gd name="T22" fmla="*/ 19 w 52"/>
                <a:gd name="T23" fmla="*/ 4 h 64"/>
                <a:gd name="T24" fmla="*/ 19 w 52"/>
                <a:gd name="T25" fmla="*/ 28 h 64"/>
                <a:gd name="T26" fmla="*/ 27 w 52"/>
                <a:gd name="T27" fmla="*/ 28 h 64"/>
                <a:gd name="T28" fmla="*/ 37 w 52"/>
                <a:gd name="T29" fmla="*/ 21 h 64"/>
                <a:gd name="T30" fmla="*/ 37 w 52"/>
                <a:gd name="T31" fmla="*/ 20 h 64"/>
                <a:gd name="T32" fmla="*/ 40 w 52"/>
                <a:gd name="T33" fmla="*/ 20 h 64"/>
                <a:gd name="T34" fmla="*/ 40 w 52"/>
                <a:gd name="T35" fmla="*/ 30 h 64"/>
                <a:gd name="T36" fmla="*/ 40 w 52"/>
                <a:gd name="T37" fmla="*/ 40 h 64"/>
                <a:gd name="T38" fmla="*/ 38 w 52"/>
                <a:gd name="T39" fmla="*/ 41 h 64"/>
                <a:gd name="T40" fmla="*/ 27 w 52"/>
                <a:gd name="T41" fmla="*/ 33 h 64"/>
                <a:gd name="T42" fmla="*/ 19 w 52"/>
                <a:gd name="T43" fmla="*/ 33 h 64"/>
                <a:gd name="T44" fmla="*/ 19 w 52"/>
                <a:gd name="T45" fmla="*/ 51 h 64"/>
                <a:gd name="T46" fmla="*/ 30 w 52"/>
                <a:gd name="T47" fmla="*/ 59 h 64"/>
                <a:gd name="T48" fmla="*/ 49 w 52"/>
                <a:gd name="T49" fmla="*/ 48 h 64"/>
                <a:gd name="T50" fmla="*/ 52 w 52"/>
                <a:gd name="T51" fmla="*/ 49 h 64"/>
                <a:gd name="T52" fmla="*/ 48 w 52"/>
                <a:gd name="T53" fmla="*/ 64 h 64"/>
                <a:gd name="T54" fmla="*/ 27 w 52"/>
                <a:gd name="T55" fmla="*/ 63 h 64"/>
                <a:gd name="T56" fmla="*/ 16 w 52"/>
                <a:gd name="T57" fmla="*/ 63 h 64"/>
                <a:gd name="T58" fmla="*/ 8 w 52"/>
                <a:gd name="T59" fmla="*/ 63 h 64"/>
                <a:gd name="T60" fmla="*/ 0 w 52"/>
                <a:gd name="T61" fmla="*/ 64 h 64"/>
                <a:gd name="T62" fmla="*/ 0 w 52"/>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64">
                  <a:moveTo>
                    <a:pt x="0" y="60"/>
                  </a:moveTo>
                  <a:cubicBezTo>
                    <a:pt x="7" y="60"/>
                    <a:pt x="8" y="59"/>
                    <a:pt x="8" y="54"/>
                  </a:cubicBezTo>
                  <a:cubicBezTo>
                    <a:pt x="8" y="10"/>
                    <a:pt x="8" y="10"/>
                    <a:pt x="8" y="10"/>
                  </a:cubicBezTo>
                  <a:cubicBezTo>
                    <a:pt x="8" y="4"/>
                    <a:pt x="8" y="3"/>
                    <a:pt x="0" y="3"/>
                  </a:cubicBezTo>
                  <a:cubicBezTo>
                    <a:pt x="0" y="3"/>
                    <a:pt x="0" y="3"/>
                    <a:pt x="0" y="3"/>
                  </a:cubicBezTo>
                  <a:cubicBezTo>
                    <a:pt x="0" y="0"/>
                    <a:pt x="0" y="0"/>
                    <a:pt x="0" y="0"/>
                  </a:cubicBezTo>
                  <a:cubicBezTo>
                    <a:pt x="5" y="0"/>
                    <a:pt x="12" y="0"/>
                    <a:pt x="22" y="0"/>
                  </a:cubicBezTo>
                  <a:cubicBezTo>
                    <a:pt x="36" y="0"/>
                    <a:pt x="44" y="0"/>
                    <a:pt x="46" y="0"/>
                  </a:cubicBezTo>
                  <a:cubicBezTo>
                    <a:pt x="46" y="14"/>
                    <a:pt x="46" y="14"/>
                    <a:pt x="46" y="14"/>
                  </a:cubicBezTo>
                  <a:cubicBezTo>
                    <a:pt x="44" y="14"/>
                    <a:pt x="44" y="14"/>
                    <a:pt x="44" y="14"/>
                  </a:cubicBezTo>
                  <a:cubicBezTo>
                    <a:pt x="43" y="5"/>
                    <a:pt x="39" y="4"/>
                    <a:pt x="30" y="4"/>
                  </a:cubicBezTo>
                  <a:cubicBezTo>
                    <a:pt x="19" y="4"/>
                    <a:pt x="19" y="4"/>
                    <a:pt x="19" y="4"/>
                  </a:cubicBezTo>
                  <a:cubicBezTo>
                    <a:pt x="19" y="28"/>
                    <a:pt x="19" y="28"/>
                    <a:pt x="19" y="28"/>
                  </a:cubicBezTo>
                  <a:cubicBezTo>
                    <a:pt x="27" y="28"/>
                    <a:pt x="27" y="28"/>
                    <a:pt x="27" y="28"/>
                  </a:cubicBezTo>
                  <a:cubicBezTo>
                    <a:pt x="35" y="28"/>
                    <a:pt x="37" y="27"/>
                    <a:pt x="37" y="21"/>
                  </a:cubicBezTo>
                  <a:cubicBezTo>
                    <a:pt x="37" y="20"/>
                    <a:pt x="37" y="20"/>
                    <a:pt x="37" y="20"/>
                  </a:cubicBezTo>
                  <a:cubicBezTo>
                    <a:pt x="40" y="20"/>
                    <a:pt x="40" y="20"/>
                    <a:pt x="40" y="20"/>
                  </a:cubicBezTo>
                  <a:cubicBezTo>
                    <a:pt x="40" y="24"/>
                    <a:pt x="40" y="27"/>
                    <a:pt x="40" y="30"/>
                  </a:cubicBezTo>
                  <a:cubicBezTo>
                    <a:pt x="40" y="33"/>
                    <a:pt x="40" y="36"/>
                    <a:pt x="40" y="40"/>
                  </a:cubicBezTo>
                  <a:cubicBezTo>
                    <a:pt x="38" y="41"/>
                    <a:pt x="38" y="41"/>
                    <a:pt x="38" y="41"/>
                  </a:cubicBezTo>
                  <a:cubicBezTo>
                    <a:pt x="37" y="33"/>
                    <a:pt x="35" y="33"/>
                    <a:pt x="27" y="33"/>
                  </a:cubicBezTo>
                  <a:cubicBezTo>
                    <a:pt x="19" y="33"/>
                    <a:pt x="19" y="33"/>
                    <a:pt x="19" y="33"/>
                  </a:cubicBezTo>
                  <a:cubicBezTo>
                    <a:pt x="19" y="51"/>
                    <a:pt x="19" y="51"/>
                    <a:pt x="19" y="51"/>
                  </a:cubicBezTo>
                  <a:cubicBezTo>
                    <a:pt x="19" y="58"/>
                    <a:pt x="21" y="59"/>
                    <a:pt x="30" y="59"/>
                  </a:cubicBezTo>
                  <a:cubicBezTo>
                    <a:pt x="42" y="59"/>
                    <a:pt x="47" y="58"/>
                    <a:pt x="49" y="48"/>
                  </a:cubicBezTo>
                  <a:cubicBezTo>
                    <a:pt x="52" y="49"/>
                    <a:pt x="52" y="49"/>
                    <a:pt x="52" y="49"/>
                  </a:cubicBezTo>
                  <a:cubicBezTo>
                    <a:pt x="48" y="64"/>
                    <a:pt x="48" y="64"/>
                    <a:pt x="48" y="64"/>
                  </a:cubicBezTo>
                  <a:cubicBezTo>
                    <a:pt x="40" y="63"/>
                    <a:pt x="32" y="63"/>
                    <a:pt x="27" y="63"/>
                  </a:cubicBezTo>
                  <a:cubicBezTo>
                    <a:pt x="22" y="63"/>
                    <a:pt x="18" y="63"/>
                    <a:pt x="16" y="63"/>
                  </a:cubicBezTo>
                  <a:cubicBezTo>
                    <a:pt x="13" y="63"/>
                    <a:pt x="10" y="63"/>
                    <a:pt x="8" y="63"/>
                  </a:cubicBezTo>
                  <a:cubicBezTo>
                    <a:pt x="5" y="63"/>
                    <a:pt x="2" y="63"/>
                    <a:pt x="0" y="64"/>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p:cNvSpPr>
              <a:spLocks/>
            </p:cNvSpPr>
            <p:nvPr userDrawn="1"/>
          </p:nvSpPr>
          <p:spPr bwMode="auto">
            <a:xfrm>
              <a:off x="993" y="3336"/>
              <a:ext cx="122" cy="119"/>
            </a:xfrm>
            <a:custGeom>
              <a:avLst/>
              <a:gdLst>
                <a:gd name="T0" fmla="*/ 0 w 66"/>
                <a:gd name="T1" fmla="*/ 0 h 64"/>
                <a:gd name="T2" fmla="*/ 14 w 66"/>
                <a:gd name="T3" fmla="*/ 0 h 64"/>
                <a:gd name="T4" fmla="*/ 27 w 66"/>
                <a:gd name="T5" fmla="*/ 0 h 64"/>
                <a:gd name="T6" fmla="*/ 27 w 66"/>
                <a:gd name="T7" fmla="*/ 3 h 64"/>
                <a:gd name="T8" fmla="*/ 26 w 66"/>
                <a:gd name="T9" fmla="*/ 3 h 64"/>
                <a:gd name="T10" fmla="*/ 20 w 66"/>
                <a:gd name="T11" fmla="*/ 11 h 64"/>
                <a:gd name="T12" fmla="*/ 20 w 66"/>
                <a:gd name="T13" fmla="*/ 40 h 64"/>
                <a:gd name="T14" fmla="*/ 36 w 66"/>
                <a:gd name="T15" fmla="*/ 60 h 64"/>
                <a:gd name="T16" fmla="*/ 51 w 66"/>
                <a:gd name="T17" fmla="*/ 52 h 64"/>
                <a:gd name="T18" fmla="*/ 54 w 66"/>
                <a:gd name="T19" fmla="*/ 39 h 64"/>
                <a:gd name="T20" fmla="*/ 54 w 66"/>
                <a:gd name="T21" fmla="*/ 14 h 64"/>
                <a:gd name="T22" fmla="*/ 47 w 66"/>
                <a:gd name="T23" fmla="*/ 3 h 64"/>
                <a:gd name="T24" fmla="*/ 45 w 66"/>
                <a:gd name="T25" fmla="*/ 3 h 64"/>
                <a:gd name="T26" fmla="*/ 45 w 66"/>
                <a:gd name="T27" fmla="*/ 0 h 64"/>
                <a:gd name="T28" fmla="*/ 54 w 66"/>
                <a:gd name="T29" fmla="*/ 0 h 64"/>
                <a:gd name="T30" fmla="*/ 66 w 66"/>
                <a:gd name="T31" fmla="*/ 0 h 64"/>
                <a:gd name="T32" fmla="*/ 66 w 66"/>
                <a:gd name="T33" fmla="*/ 3 h 64"/>
                <a:gd name="T34" fmla="*/ 65 w 66"/>
                <a:gd name="T35" fmla="*/ 3 h 64"/>
                <a:gd name="T36" fmla="*/ 59 w 66"/>
                <a:gd name="T37" fmla="*/ 14 h 64"/>
                <a:gd name="T38" fmla="*/ 59 w 66"/>
                <a:gd name="T39" fmla="*/ 37 h 64"/>
                <a:gd name="T40" fmla="*/ 53 w 66"/>
                <a:gd name="T41" fmla="*/ 57 h 64"/>
                <a:gd name="T42" fmla="*/ 32 w 66"/>
                <a:gd name="T43" fmla="*/ 64 h 64"/>
                <a:gd name="T44" fmla="*/ 8 w 66"/>
                <a:gd name="T45" fmla="*/ 40 h 64"/>
                <a:gd name="T46" fmla="*/ 8 w 66"/>
                <a:gd name="T47" fmla="*/ 13 h 64"/>
                <a:gd name="T48" fmla="*/ 0 w 66"/>
                <a:gd name="T49" fmla="*/ 3 h 64"/>
                <a:gd name="T50" fmla="*/ 0 w 66"/>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64">
                  <a:moveTo>
                    <a:pt x="0" y="0"/>
                  </a:moveTo>
                  <a:cubicBezTo>
                    <a:pt x="5" y="0"/>
                    <a:pt x="9" y="0"/>
                    <a:pt x="14" y="0"/>
                  </a:cubicBezTo>
                  <a:cubicBezTo>
                    <a:pt x="18" y="0"/>
                    <a:pt x="23" y="0"/>
                    <a:pt x="27" y="0"/>
                  </a:cubicBezTo>
                  <a:cubicBezTo>
                    <a:pt x="27" y="3"/>
                    <a:pt x="27" y="3"/>
                    <a:pt x="27" y="3"/>
                  </a:cubicBezTo>
                  <a:cubicBezTo>
                    <a:pt x="27" y="3"/>
                    <a:pt x="27" y="3"/>
                    <a:pt x="26" y="3"/>
                  </a:cubicBezTo>
                  <a:cubicBezTo>
                    <a:pt x="20" y="3"/>
                    <a:pt x="20" y="5"/>
                    <a:pt x="20" y="11"/>
                  </a:cubicBezTo>
                  <a:cubicBezTo>
                    <a:pt x="20" y="40"/>
                    <a:pt x="20" y="40"/>
                    <a:pt x="20" y="40"/>
                  </a:cubicBezTo>
                  <a:cubicBezTo>
                    <a:pt x="20" y="54"/>
                    <a:pt x="25" y="60"/>
                    <a:pt x="36" y="60"/>
                  </a:cubicBezTo>
                  <a:cubicBezTo>
                    <a:pt x="43" y="60"/>
                    <a:pt x="48" y="57"/>
                    <a:pt x="51" y="52"/>
                  </a:cubicBezTo>
                  <a:cubicBezTo>
                    <a:pt x="53" y="48"/>
                    <a:pt x="54" y="44"/>
                    <a:pt x="54" y="39"/>
                  </a:cubicBezTo>
                  <a:cubicBezTo>
                    <a:pt x="54" y="14"/>
                    <a:pt x="54" y="14"/>
                    <a:pt x="54" y="14"/>
                  </a:cubicBezTo>
                  <a:cubicBezTo>
                    <a:pt x="54" y="5"/>
                    <a:pt x="53" y="3"/>
                    <a:pt x="47" y="3"/>
                  </a:cubicBezTo>
                  <a:cubicBezTo>
                    <a:pt x="46" y="3"/>
                    <a:pt x="45" y="3"/>
                    <a:pt x="45" y="3"/>
                  </a:cubicBezTo>
                  <a:cubicBezTo>
                    <a:pt x="45" y="0"/>
                    <a:pt x="45" y="0"/>
                    <a:pt x="45" y="0"/>
                  </a:cubicBezTo>
                  <a:cubicBezTo>
                    <a:pt x="48" y="0"/>
                    <a:pt x="51" y="0"/>
                    <a:pt x="54" y="0"/>
                  </a:cubicBezTo>
                  <a:cubicBezTo>
                    <a:pt x="58" y="0"/>
                    <a:pt x="62" y="0"/>
                    <a:pt x="66" y="0"/>
                  </a:cubicBezTo>
                  <a:cubicBezTo>
                    <a:pt x="66" y="3"/>
                    <a:pt x="66" y="3"/>
                    <a:pt x="66" y="3"/>
                  </a:cubicBezTo>
                  <a:cubicBezTo>
                    <a:pt x="65" y="3"/>
                    <a:pt x="65" y="3"/>
                    <a:pt x="65" y="3"/>
                  </a:cubicBezTo>
                  <a:cubicBezTo>
                    <a:pt x="59" y="3"/>
                    <a:pt x="59" y="5"/>
                    <a:pt x="59" y="14"/>
                  </a:cubicBezTo>
                  <a:cubicBezTo>
                    <a:pt x="59" y="37"/>
                    <a:pt x="59" y="37"/>
                    <a:pt x="59" y="37"/>
                  </a:cubicBezTo>
                  <a:cubicBezTo>
                    <a:pt x="59" y="46"/>
                    <a:pt x="58" y="52"/>
                    <a:pt x="53" y="57"/>
                  </a:cubicBezTo>
                  <a:cubicBezTo>
                    <a:pt x="49" y="62"/>
                    <a:pt x="42" y="64"/>
                    <a:pt x="32" y="64"/>
                  </a:cubicBezTo>
                  <a:cubicBezTo>
                    <a:pt x="16" y="64"/>
                    <a:pt x="8" y="56"/>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p:cNvSpPr>
              <a:spLocks/>
            </p:cNvSpPr>
            <p:nvPr userDrawn="1"/>
          </p:nvSpPr>
          <p:spPr bwMode="auto">
            <a:xfrm>
              <a:off x="1128" y="3336"/>
              <a:ext cx="126" cy="121"/>
            </a:xfrm>
            <a:custGeom>
              <a:avLst/>
              <a:gdLst>
                <a:gd name="T0" fmla="*/ 0 w 68"/>
                <a:gd name="T1" fmla="*/ 60 h 65"/>
                <a:gd name="T2" fmla="*/ 1 w 68"/>
                <a:gd name="T3" fmla="*/ 60 h 65"/>
                <a:gd name="T4" fmla="*/ 9 w 68"/>
                <a:gd name="T5" fmla="*/ 46 h 65"/>
                <a:gd name="T6" fmla="*/ 9 w 68"/>
                <a:gd name="T7" fmla="*/ 12 h 65"/>
                <a:gd name="T8" fmla="*/ 0 w 68"/>
                <a:gd name="T9" fmla="*/ 3 h 65"/>
                <a:gd name="T10" fmla="*/ 0 w 68"/>
                <a:gd name="T11" fmla="*/ 0 h 65"/>
                <a:gd name="T12" fmla="*/ 10 w 68"/>
                <a:gd name="T13" fmla="*/ 0 h 65"/>
                <a:gd name="T14" fmla="*/ 18 w 68"/>
                <a:gd name="T15" fmla="*/ 0 h 65"/>
                <a:gd name="T16" fmla="*/ 54 w 68"/>
                <a:gd name="T17" fmla="*/ 45 h 65"/>
                <a:gd name="T18" fmla="*/ 54 w 68"/>
                <a:gd name="T19" fmla="*/ 13 h 65"/>
                <a:gd name="T20" fmla="*/ 45 w 68"/>
                <a:gd name="T21" fmla="*/ 3 h 65"/>
                <a:gd name="T22" fmla="*/ 44 w 68"/>
                <a:gd name="T23" fmla="*/ 3 h 65"/>
                <a:gd name="T24" fmla="*/ 44 w 68"/>
                <a:gd name="T25" fmla="*/ 0 h 65"/>
                <a:gd name="T26" fmla="*/ 53 w 68"/>
                <a:gd name="T27" fmla="*/ 0 h 65"/>
                <a:gd name="T28" fmla="*/ 68 w 68"/>
                <a:gd name="T29" fmla="*/ 0 h 65"/>
                <a:gd name="T30" fmla="*/ 68 w 68"/>
                <a:gd name="T31" fmla="*/ 3 h 65"/>
                <a:gd name="T32" fmla="*/ 67 w 68"/>
                <a:gd name="T33" fmla="*/ 3 h 65"/>
                <a:gd name="T34" fmla="*/ 59 w 68"/>
                <a:gd name="T35" fmla="*/ 16 h 65"/>
                <a:gd name="T36" fmla="*/ 59 w 68"/>
                <a:gd name="T37" fmla="*/ 65 h 65"/>
                <a:gd name="T38" fmla="*/ 55 w 68"/>
                <a:gd name="T39" fmla="*/ 65 h 65"/>
                <a:gd name="T40" fmla="*/ 14 w 68"/>
                <a:gd name="T41" fmla="*/ 13 h 65"/>
                <a:gd name="T42" fmla="*/ 14 w 68"/>
                <a:gd name="T43" fmla="*/ 46 h 65"/>
                <a:gd name="T44" fmla="*/ 22 w 68"/>
                <a:gd name="T45" fmla="*/ 60 h 65"/>
                <a:gd name="T46" fmla="*/ 23 w 68"/>
                <a:gd name="T47" fmla="*/ 60 h 65"/>
                <a:gd name="T48" fmla="*/ 23 w 68"/>
                <a:gd name="T49" fmla="*/ 63 h 65"/>
                <a:gd name="T50" fmla="*/ 12 w 68"/>
                <a:gd name="T51" fmla="*/ 63 h 65"/>
                <a:gd name="T52" fmla="*/ 0 w 68"/>
                <a:gd name="T53" fmla="*/ 63 h 65"/>
                <a:gd name="T54" fmla="*/ 0 w 68"/>
                <a:gd name="T5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65">
                  <a:moveTo>
                    <a:pt x="0" y="60"/>
                  </a:moveTo>
                  <a:cubicBezTo>
                    <a:pt x="1" y="60"/>
                    <a:pt x="1" y="60"/>
                    <a:pt x="1" y="60"/>
                  </a:cubicBezTo>
                  <a:cubicBezTo>
                    <a:pt x="8" y="60"/>
                    <a:pt x="9" y="56"/>
                    <a:pt x="9" y="46"/>
                  </a:cubicBezTo>
                  <a:cubicBezTo>
                    <a:pt x="9" y="12"/>
                    <a:pt x="9" y="12"/>
                    <a:pt x="9" y="12"/>
                  </a:cubicBezTo>
                  <a:cubicBezTo>
                    <a:pt x="9" y="6"/>
                    <a:pt x="8" y="4"/>
                    <a:pt x="0" y="3"/>
                  </a:cubicBezTo>
                  <a:cubicBezTo>
                    <a:pt x="0" y="0"/>
                    <a:pt x="0" y="0"/>
                    <a:pt x="0" y="0"/>
                  </a:cubicBezTo>
                  <a:cubicBezTo>
                    <a:pt x="2" y="0"/>
                    <a:pt x="5" y="0"/>
                    <a:pt x="10" y="0"/>
                  </a:cubicBezTo>
                  <a:cubicBezTo>
                    <a:pt x="14" y="0"/>
                    <a:pt x="18" y="0"/>
                    <a:pt x="18" y="0"/>
                  </a:cubicBezTo>
                  <a:cubicBezTo>
                    <a:pt x="54" y="45"/>
                    <a:pt x="54" y="45"/>
                    <a:pt x="54" y="45"/>
                  </a:cubicBezTo>
                  <a:cubicBezTo>
                    <a:pt x="54" y="13"/>
                    <a:pt x="54" y="13"/>
                    <a:pt x="54" y="13"/>
                  </a:cubicBezTo>
                  <a:cubicBezTo>
                    <a:pt x="54" y="5"/>
                    <a:pt x="52" y="3"/>
                    <a:pt x="45" y="3"/>
                  </a:cubicBezTo>
                  <a:cubicBezTo>
                    <a:pt x="44" y="3"/>
                    <a:pt x="44" y="3"/>
                    <a:pt x="44" y="3"/>
                  </a:cubicBezTo>
                  <a:cubicBezTo>
                    <a:pt x="44" y="0"/>
                    <a:pt x="44" y="0"/>
                    <a:pt x="44" y="0"/>
                  </a:cubicBezTo>
                  <a:cubicBezTo>
                    <a:pt x="47" y="0"/>
                    <a:pt x="50" y="0"/>
                    <a:pt x="53" y="0"/>
                  </a:cubicBezTo>
                  <a:cubicBezTo>
                    <a:pt x="59" y="0"/>
                    <a:pt x="64" y="0"/>
                    <a:pt x="68" y="0"/>
                  </a:cubicBezTo>
                  <a:cubicBezTo>
                    <a:pt x="68" y="3"/>
                    <a:pt x="68" y="3"/>
                    <a:pt x="68" y="3"/>
                  </a:cubicBezTo>
                  <a:cubicBezTo>
                    <a:pt x="67" y="3"/>
                    <a:pt x="67" y="3"/>
                    <a:pt x="67" y="3"/>
                  </a:cubicBezTo>
                  <a:cubicBezTo>
                    <a:pt x="60" y="3"/>
                    <a:pt x="59" y="6"/>
                    <a:pt x="59" y="16"/>
                  </a:cubicBezTo>
                  <a:cubicBezTo>
                    <a:pt x="59" y="65"/>
                    <a:pt x="59" y="65"/>
                    <a:pt x="59" y="65"/>
                  </a:cubicBezTo>
                  <a:cubicBezTo>
                    <a:pt x="55" y="65"/>
                    <a:pt x="55" y="65"/>
                    <a:pt x="55" y="65"/>
                  </a:cubicBezTo>
                  <a:cubicBezTo>
                    <a:pt x="14" y="13"/>
                    <a:pt x="14" y="13"/>
                    <a:pt x="14" y="13"/>
                  </a:cubicBezTo>
                  <a:cubicBezTo>
                    <a:pt x="14" y="46"/>
                    <a:pt x="14" y="46"/>
                    <a:pt x="14" y="46"/>
                  </a:cubicBezTo>
                  <a:cubicBezTo>
                    <a:pt x="14" y="56"/>
                    <a:pt x="14" y="60"/>
                    <a:pt x="22" y="60"/>
                  </a:cubicBezTo>
                  <a:cubicBezTo>
                    <a:pt x="23" y="60"/>
                    <a:pt x="23" y="60"/>
                    <a:pt x="23" y="60"/>
                  </a:cubicBezTo>
                  <a:cubicBezTo>
                    <a:pt x="23" y="63"/>
                    <a:pt x="23" y="63"/>
                    <a:pt x="23" y="63"/>
                  </a:cubicBezTo>
                  <a:cubicBezTo>
                    <a:pt x="20" y="63"/>
                    <a:pt x="17" y="63"/>
                    <a:pt x="12" y="63"/>
                  </a:cubicBezTo>
                  <a:cubicBezTo>
                    <a:pt x="8" y="63"/>
                    <a:pt x="4"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p:cNvSpPr>
              <a:spLocks/>
            </p:cNvSpPr>
            <p:nvPr userDrawn="1"/>
          </p:nvSpPr>
          <p:spPr bwMode="auto">
            <a:xfrm>
              <a:off x="1265"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7 w 28"/>
                <a:gd name="T15" fmla="*/ 0 h 63"/>
                <a:gd name="T16" fmla="*/ 27 w 28"/>
                <a:gd name="T17" fmla="*/ 3 h 63"/>
                <a:gd name="T18" fmla="*/ 26 w 28"/>
                <a:gd name="T19" fmla="*/ 3 h 63"/>
                <a:gd name="T20" fmla="*/ 19 w 28"/>
                <a:gd name="T21" fmla="*/ 10 h 63"/>
                <a:gd name="T22" fmla="*/ 19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2" y="0"/>
                    <a:pt x="27" y="0"/>
                  </a:cubicBezTo>
                  <a:cubicBezTo>
                    <a:pt x="27" y="3"/>
                    <a:pt x="27" y="3"/>
                    <a:pt x="27" y="3"/>
                  </a:cubicBezTo>
                  <a:cubicBezTo>
                    <a:pt x="26" y="3"/>
                    <a:pt x="26" y="3"/>
                    <a:pt x="26" y="3"/>
                  </a:cubicBezTo>
                  <a:cubicBezTo>
                    <a:pt x="20" y="3"/>
                    <a:pt x="19" y="4"/>
                    <a:pt x="19" y="10"/>
                  </a:cubicBezTo>
                  <a:cubicBezTo>
                    <a:pt x="19" y="52"/>
                    <a:pt x="19" y="52"/>
                    <a:pt x="19" y="52"/>
                  </a:cubicBezTo>
                  <a:cubicBezTo>
                    <a:pt x="19"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p:cNvSpPr>
              <a:spLocks/>
            </p:cNvSpPr>
            <p:nvPr userDrawn="1"/>
          </p:nvSpPr>
          <p:spPr bwMode="auto">
            <a:xfrm>
              <a:off x="1323" y="3336"/>
              <a:ext cx="113" cy="119"/>
            </a:xfrm>
            <a:custGeom>
              <a:avLst/>
              <a:gdLst>
                <a:gd name="T0" fmla="*/ 29 w 61"/>
                <a:gd name="T1" fmla="*/ 64 h 64"/>
                <a:gd name="T2" fmla="*/ 7 w 61"/>
                <a:gd name="T3" fmla="*/ 8 h 64"/>
                <a:gd name="T4" fmla="*/ 0 w 61"/>
                <a:gd name="T5" fmla="*/ 3 h 64"/>
                <a:gd name="T6" fmla="*/ 0 w 61"/>
                <a:gd name="T7" fmla="*/ 0 h 64"/>
                <a:gd name="T8" fmla="*/ 10 w 61"/>
                <a:gd name="T9" fmla="*/ 0 h 64"/>
                <a:gd name="T10" fmla="*/ 26 w 61"/>
                <a:gd name="T11" fmla="*/ 0 h 64"/>
                <a:gd name="T12" fmla="*/ 26 w 61"/>
                <a:gd name="T13" fmla="*/ 3 h 64"/>
                <a:gd name="T14" fmla="*/ 25 w 61"/>
                <a:gd name="T15" fmla="*/ 3 h 64"/>
                <a:gd name="T16" fmla="*/ 20 w 61"/>
                <a:gd name="T17" fmla="*/ 5 h 64"/>
                <a:gd name="T18" fmla="*/ 21 w 61"/>
                <a:gd name="T19" fmla="*/ 9 h 64"/>
                <a:gd name="T20" fmla="*/ 35 w 61"/>
                <a:gd name="T21" fmla="*/ 48 h 64"/>
                <a:gd name="T22" fmla="*/ 49 w 61"/>
                <a:gd name="T23" fmla="*/ 10 h 64"/>
                <a:gd name="T24" fmla="*/ 49 w 61"/>
                <a:gd name="T25" fmla="*/ 6 h 64"/>
                <a:gd name="T26" fmla="*/ 42 w 61"/>
                <a:gd name="T27" fmla="*/ 3 h 64"/>
                <a:gd name="T28" fmla="*/ 42 w 61"/>
                <a:gd name="T29" fmla="*/ 0 h 64"/>
                <a:gd name="T30" fmla="*/ 50 w 61"/>
                <a:gd name="T31" fmla="*/ 0 h 64"/>
                <a:gd name="T32" fmla="*/ 61 w 61"/>
                <a:gd name="T33" fmla="*/ 0 h 64"/>
                <a:gd name="T34" fmla="*/ 61 w 61"/>
                <a:gd name="T35" fmla="*/ 3 h 64"/>
                <a:gd name="T36" fmla="*/ 54 w 61"/>
                <a:gd name="T37" fmla="*/ 9 h 64"/>
                <a:gd name="T38" fmla="*/ 33 w 61"/>
                <a:gd name="T39" fmla="*/ 64 h 64"/>
                <a:gd name="T40" fmla="*/ 29 w 61"/>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4">
                  <a:moveTo>
                    <a:pt x="29" y="64"/>
                  </a:moveTo>
                  <a:cubicBezTo>
                    <a:pt x="7" y="8"/>
                    <a:pt x="7" y="8"/>
                    <a:pt x="7" y="8"/>
                  </a:cubicBezTo>
                  <a:cubicBezTo>
                    <a:pt x="6" y="3"/>
                    <a:pt x="3" y="3"/>
                    <a:pt x="0" y="3"/>
                  </a:cubicBezTo>
                  <a:cubicBezTo>
                    <a:pt x="0" y="0"/>
                    <a:pt x="0" y="0"/>
                    <a:pt x="0" y="0"/>
                  </a:cubicBezTo>
                  <a:cubicBezTo>
                    <a:pt x="4" y="0"/>
                    <a:pt x="7" y="0"/>
                    <a:pt x="10" y="0"/>
                  </a:cubicBezTo>
                  <a:cubicBezTo>
                    <a:pt x="17" y="0"/>
                    <a:pt x="22" y="0"/>
                    <a:pt x="26" y="0"/>
                  </a:cubicBezTo>
                  <a:cubicBezTo>
                    <a:pt x="26" y="3"/>
                    <a:pt x="26" y="3"/>
                    <a:pt x="26" y="3"/>
                  </a:cubicBezTo>
                  <a:cubicBezTo>
                    <a:pt x="25" y="3"/>
                    <a:pt x="25" y="3"/>
                    <a:pt x="25" y="3"/>
                  </a:cubicBezTo>
                  <a:cubicBezTo>
                    <a:pt x="21" y="3"/>
                    <a:pt x="20" y="4"/>
                    <a:pt x="20" y="5"/>
                  </a:cubicBezTo>
                  <a:cubicBezTo>
                    <a:pt x="20" y="7"/>
                    <a:pt x="20" y="8"/>
                    <a:pt x="21" y="9"/>
                  </a:cubicBezTo>
                  <a:cubicBezTo>
                    <a:pt x="35" y="48"/>
                    <a:pt x="35" y="48"/>
                    <a:pt x="35" y="48"/>
                  </a:cubicBezTo>
                  <a:cubicBezTo>
                    <a:pt x="49" y="10"/>
                    <a:pt x="49" y="10"/>
                    <a:pt x="49" y="10"/>
                  </a:cubicBezTo>
                  <a:cubicBezTo>
                    <a:pt x="49" y="8"/>
                    <a:pt x="49" y="7"/>
                    <a:pt x="49" y="6"/>
                  </a:cubicBezTo>
                  <a:cubicBezTo>
                    <a:pt x="49" y="4"/>
                    <a:pt x="47" y="3"/>
                    <a:pt x="42" y="3"/>
                  </a:cubicBezTo>
                  <a:cubicBezTo>
                    <a:pt x="42" y="0"/>
                    <a:pt x="42" y="0"/>
                    <a:pt x="42" y="0"/>
                  </a:cubicBezTo>
                  <a:cubicBezTo>
                    <a:pt x="45" y="0"/>
                    <a:pt x="47" y="0"/>
                    <a:pt x="50" y="0"/>
                  </a:cubicBezTo>
                  <a:cubicBezTo>
                    <a:pt x="52" y="0"/>
                    <a:pt x="56" y="0"/>
                    <a:pt x="61" y="0"/>
                  </a:cubicBezTo>
                  <a:cubicBezTo>
                    <a:pt x="61" y="3"/>
                    <a:pt x="61" y="3"/>
                    <a:pt x="61" y="3"/>
                  </a:cubicBezTo>
                  <a:cubicBezTo>
                    <a:pt x="58" y="3"/>
                    <a:pt x="56" y="5"/>
                    <a:pt x="54" y="9"/>
                  </a:cubicBezTo>
                  <a:cubicBezTo>
                    <a:pt x="33" y="64"/>
                    <a:pt x="33" y="64"/>
                    <a:pt x="33" y="64"/>
                  </a:cubicBezTo>
                  <a:lnTo>
                    <a:pt x="29"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p:cNvSpPr>
              <a:spLocks/>
            </p:cNvSpPr>
            <p:nvPr userDrawn="1"/>
          </p:nvSpPr>
          <p:spPr bwMode="auto">
            <a:xfrm>
              <a:off x="1442" y="3336"/>
              <a:ext cx="94" cy="118"/>
            </a:xfrm>
            <a:custGeom>
              <a:avLst/>
              <a:gdLst>
                <a:gd name="T0" fmla="*/ 0 w 51"/>
                <a:gd name="T1" fmla="*/ 60 h 63"/>
                <a:gd name="T2" fmla="*/ 8 w 51"/>
                <a:gd name="T3" fmla="*/ 54 h 63"/>
                <a:gd name="T4" fmla="*/ 8 w 51"/>
                <a:gd name="T5" fmla="*/ 10 h 63"/>
                <a:gd name="T6" fmla="*/ 2 w 51"/>
                <a:gd name="T7" fmla="*/ 3 h 63"/>
                <a:gd name="T8" fmla="*/ 1 w 51"/>
                <a:gd name="T9" fmla="*/ 3 h 63"/>
                <a:gd name="T10" fmla="*/ 1 w 51"/>
                <a:gd name="T11" fmla="*/ 0 h 63"/>
                <a:gd name="T12" fmla="*/ 22 w 51"/>
                <a:gd name="T13" fmla="*/ 0 h 63"/>
                <a:gd name="T14" fmla="*/ 45 w 51"/>
                <a:gd name="T15" fmla="*/ 0 h 63"/>
                <a:gd name="T16" fmla="*/ 45 w 51"/>
                <a:gd name="T17" fmla="*/ 14 h 63"/>
                <a:gd name="T18" fmla="*/ 43 w 51"/>
                <a:gd name="T19" fmla="*/ 14 h 63"/>
                <a:gd name="T20" fmla="*/ 30 w 51"/>
                <a:gd name="T21" fmla="*/ 4 h 63"/>
                <a:gd name="T22" fmla="*/ 20 w 51"/>
                <a:gd name="T23" fmla="*/ 4 h 63"/>
                <a:gd name="T24" fmla="*/ 20 w 51"/>
                <a:gd name="T25" fmla="*/ 28 h 63"/>
                <a:gd name="T26" fmla="*/ 27 w 51"/>
                <a:gd name="T27" fmla="*/ 28 h 63"/>
                <a:gd name="T28" fmla="*/ 37 w 51"/>
                <a:gd name="T29" fmla="*/ 20 h 63"/>
                <a:gd name="T30" fmla="*/ 37 w 51"/>
                <a:gd name="T31" fmla="*/ 20 h 63"/>
                <a:gd name="T32" fmla="*/ 40 w 51"/>
                <a:gd name="T33" fmla="*/ 20 h 63"/>
                <a:gd name="T34" fmla="*/ 39 w 51"/>
                <a:gd name="T35" fmla="*/ 30 h 63"/>
                <a:gd name="T36" fmla="*/ 40 w 51"/>
                <a:gd name="T37" fmla="*/ 40 h 63"/>
                <a:gd name="T38" fmla="*/ 37 w 51"/>
                <a:gd name="T39" fmla="*/ 41 h 63"/>
                <a:gd name="T40" fmla="*/ 27 w 51"/>
                <a:gd name="T41" fmla="*/ 32 h 63"/>
                <a:gd name="T42" fmla="*/ 20 w 51"/>
                <a:gd name="T43" fmla="*/ 32 h 63"/>
                <a:gd name="T44" fmla="*/ 20 w 51"/>
                <a:gd name="T45" fmla="*/ 51 h 63"/>
                <a:gd name="T46" fmla="*/ 30 w 51"/>
                <a:gd name="T47" fmla="*/ 59 h 63"/>
                <a:gd name="T48" fmla="*/ 49 w 51"/>
                <a:gd name="T49" fmla="*/ 48 h 63"/>
                <a:gd name="T50" fmla="*/ 51 w 51"/>
                <a:gd name="T51" fmla="*/ 49 h 63"/>
                <a:gd name="T52" fmla="*/ 48 w 51"/>
                <a:gd name="T53" fmla="*/ 63 h 63"/>
                <a:gd name="T54" fmla="*/ 26 w 51"/>
                <a:gd name="T55" fmla="*/ 63 h 63"/>
                <a:gd name="T56" fmla="*/ 16 w 51"/>
                <a:gd name="T57" fmla="*/ 63 h 63"/>
                <a:gd name="T58" fmla="*/ 8 w 51"/>
                <a:gd name="T59" fmla="*/ 63 h 63"/>
                <a:gd name="T60" fmla="*/ 0 w 51"/>
                <a:gd name="T61" fmla="*/ 63 h 63"/>
                <a:gd name="T62" fmla="*/ 0 w 51"/>
                <a:gd name="T6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3">
                  <a:moveTo>
                    <a:pt x="0" y="60"/>
                  </a:moveTo>
                  <a:cubicBezTo>
                    <a:pt x="7" y="60"/>
                    <a:pt x="8" y="59"/>
                    <a:pt x="8" y="54"/>
                  </a:cubicBezTo>
                  <a:cubicBezTo>
                    <a:pt x="8" y="10"/>
                    <a:pt x="8" y="10"/>
                    <a:pt x="8" y="10"/>
                  </a:cubicBezTo>
                  <a:cubicBezTo>
                    <a:pt x="8" y="4"/>
                    <a:pt x="7" y="3"/>
                    <a:pt x="2" y="3"/>
                  </a:cubicBezTo>
                  <a:cubicBezTo>
                    <a:pt x="2" y="3"/>
                    <a:pt x="2" y="3"/>
                    <a:pt x="1" y="3"/>
                  </a:cubicBezTo>
                  <a:cubicBezTo>
                    <a:pt x="1" y="0"/>
                    <a:pt x="1" y="0"/>
                    <a:pt x="1" y="0"/>
                  </a:cubicBezTo>
                  <a:cubicBezTo>
                    <a:pt x="6" y="0"/>
                    <a:pt x="12" y="0"/>
                    <a:pt x="22" y="0"/>
                  </a:cubicBezTo>
                  <a:cubicBezTo>
                    <a:pt x="35" y="0"/>
                    <a:pt x="43" y="0"/>
                    <a:pt x="45" y="0"/>
                  </a:cubicBezTo>
                  <a:cubicBezTo>
                    <a:pt x="45" y="14"/>
                    <a:pt x="45" y="14"/>
                    <a:pt x="45" y="14"/>
                  </a:cubicBezTo>
                  <a:cubicBezTo>
                    <a:pt x="43" y="14"/>
                    <a:pt x="43" y="14"/>
                    <a:pt x="43" y="14"/>
                  </a:cubicBezTo>
                  <a:cubicBezTo>
                    <a:pt x="42" y="5"/>
                    <a:pt x="39" y="4"/>
                    <a:pt x="30" y="4"/>
                  </a:cubicBezTo>
                  <a:cubicBezTo>
                    <a:pt x="20" y="4"/>
                    <a:pt x="20" y="4"/>
                    <a:pt x="20" y="4"/>
                  </a:cubicBezTo>
                  <a:cubicBezTo>
                    <a:pt x="20" y="28"/>
                    <a:pt x="20" y="28"/>
                    <a:pt x="20" y="28"/>
                  </a:cubicBezTo>
                  <a:cubicBezTo>
                    <a:pt x="27" y="28"/>
                    <a:pt x="27" y="28"/>
                    <a:pt x="27" y="28"/>
                  </a:cubicBezTo>
                  <a:cubicBezTo>
                    <a:pt x="35" y="28"/>
                    <a:pt x="37" y="27"/>
                    <a:pt x="37" y="20"/>
                  </a:cubicBezTo>
                  <a:cubicBezTo>
                    <a:pt x="37" y="20"/>
                    <a:pt x="37" y="20"/>
                    <a:pt x="37" y="20"/>
                  </a:cubicBezTo>
                  <a:cubicBezTo>
                    <a:pt x="40" y="20"/>
                    <a:pt x="40" y="20"/>
                    <a:pt x="40" y="20"/>
                  </a:cubicBezTo>
                  <a:cubicBezTo>
                    <a:pt x="40" y="24"/>
                    <a:pt x="39" y="27"/>
                    <a:pt x="39" y="30"/>
                  </a:cubicBezTo>
                  <a:cubicBezTo>
                    <a:pt x="39" y="33"/>
                    <a:pt x="39" y="36"/>
                    <a:pt x="40" y="40"/>
                  </a:cubicBezTo>
                  <a:cubicBezTo>
                    <a:pt x="37" y="41"/>
                    <a:pt x="37" y="41"/>
                    <a:pt x="37" y="41"/>
                  </a:cubicBezTo>
                  <a:cubicBezTo>
                    <a:pt x="37" y="33"/>
                    <a:pt x="35" y="32"/>
                    <a:pt x="27" y="32"/>
                  </a:cubicBezTo>
                  <a:cubicBezTo>
                    <a:pt x="20" y="32"/>
                    <a:pt x="20" y="32"/>
                    <a:pt x="20" y="32"/>
                  </a:cubicBezTo>
                  <a:cubicBezTo>
                    <a:pt x="20" y="51"/>
                    <a:pt x="20" y="51"/>
                    <a:pt x="20" y="51"/>
                  </a:cubicBezTo>
                  <a:cubicBezTo>
                    <a:pt x="20" y="58"/>
                    <a:pt x="21" y="59"/>
                    <a:pt x="30" y="59"/>
                  </a:cubicBezTo>
                  <a:cubicBezTo>
                    <a:pt x="41" y="59"/>
                    <a:pt x="46" y="58"/>
                    <a:pt x="49" y="48"/>
                  </a:cubicBezTo>
                  <a:cubicBezTo>
                    <a:pt x="51" y="49"/>
                    <a:pt x="51" y="49"/>
                    <a:pt x="51" y="49"/>
                  </a:cubicBezTo>
                  <a:cubicBezTo>
                    <a:pt x="48" y="63"/>
                    <a:pt x="48" y="63"/>
                    <a:pt x="48" y="63"/>
                  </a:cubicBezTo>
                  <a:cubicBezTo>
                    <a:pt x="39" y="63"/>
                    <a:pt x="32" y="63"/>
                    <a:pt x="26" y="63"/>
                  </a:cubicBezTo>
                  <a:cubicBezTo>
                    <a:pt x="22" y="63"/>
                    <a:pt x="18" y="63"/>
                    <a:pt x="16" y="63"/>
                  </a:cubicBezTo>
                  <a:cubicBezTo>
                    <a:pt x="13" y="63"/>
                    <a:pt x="11" y="63"/>
                    <a:pt x="8" y="63"/>
                  </a:cubicBezTo>
                  <a:cubicBezTo>
                    <a:pt x="5" y="63"/>
                    <a:pt x="2"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p:cNvSpPr>
              <a:spLocks noEditPoints="1"/>
            </p:cNvSpPr>
            <p:nvPr userDrawn="1"/>
          </p:nvSpPr>
          <p:spPr bwMode="auto">
            <a:xfrm>
              <a:off x="1551" y="3336"/>
              <a:ext cx="115" cy="118"/>
            </a:xfrm>
            <a:custGeom>
              <a:avLst/>
              <a:gdLst>
                <a:gd name="T0" fmla="*/ 0 w 62"/>
                <a:gd name="T1" fmla="*/ 60 h 63"/>
                <a:gd name="T2" fmla="*/ 8 w 62"/>
                <a:gd name="T3" fmla="*/ 53 h 63"/>
                <a:gd name="T4" fmla="*/ 8 w 62"/>
                <a:gd name="T5" fmla="*/ 10 h 63"/>
                <a:gd name="T6" fmla="*/ 1 w 62"/>
                <a:gd name="T7" fmla="*/ 3 h 63"/>
                <a:gd name="T8" fmla="*/ 0 w 62"/>
                <a:gd name="T9" fmla="*/ 3 h 63"/>
                <a:gd name="T10" fmla="*/ 0 w 62"/>
                <a:gd name="T11" fmla="*/ 0 h 63"/>
                <a:gd name="T12" fmla="*/ 13 w 62"/>
                <a:gd name="T13" fmla="*/ 0 h 63"/>
                <a:gd name="T14" fmla="*/ 27 w 62"/>
                <a:gd name="T15" fmla="*/ 0 h 63"/>
                <a:gd name="T16" fmla="*/ 50 w 62"/>
                <a:gd name="T17" fmla="*/ 16 h 63"/>
                <a:gd name="T18" fmla="*/ 38 w 62"/>
                <a:gd name="T19" fmla="*/ 32 h 63"/>
                <a:gd name="T20" fmla="*/ 61 w 62"/>
                <a:gd name="T21" fmla="*/ 60 h 63"/>
                <a:gd name="T22" fmla="*/ 62 w 62"/>
                <a:gd name="T23" fmla="*/ 60 h 63"/>
                <a:gd name="T24" fmla="*/ 62 w 62"/>
                <a:gd name="T25" fmla="*/ 63 h 63"/>
                <a:gd name="T26" fmla="*/ 53 w 62"/>
                <a:gd name="T27" fmla="*/ 63 h 63"/>
                <a:gd name="T28" fmla="*/ 45 w 62"/>
                <a:gd name="T29" fmla="*/ 63 h 63"/>
                <a:gd name="T30" fmla="*/ 27 w 62"/>
                <a:gd name="T31" fmla="*/ 34 h 63"/>
                <a:gd name="T32" fmla="*/ 20 w 62"/>
                <a:gd name="T33" fmla="*/ 34 h 63"/>
                <a:gd name="T34" fmla="*/ 20 w 62"/>
                <a:gd name="T35" fmla="*/ 53 h 63"/>
                <a:gd name="T36" fmla="*/ 28 w 62"/>
                <a:gd name="T37" fmla="*/ 60 h 63"/>
                <a:gd name="T38" fmla="*/ 28 w 62"/>
                <a:gd name="T39" fmla="*/ 63 h 63"/>
                <a:gd name="T40" fmla="*/ 14 w 62"/>
                <a:gd name="T41" fmla="*/ 63 h 63"/>
                <a:gd name="T42" fmla="*/ 0 w 62"/>
                <a:gd name="T43" fmla="*/ 63 h 63"/>
                <a:gd name="T44" fmla="*/ 0 w 62"/>
                <a:gd name="T45" fmla="*/ 60 h 63"/>
                <a:gd name="T46" fmla="*/ 23 w 62"/>
                <a:gd name="T47" fmla="*/ 31 h 63"/>
                <a:gd name="T48" fmla="*/ 38 w 62"/>
                <a:gd name="T49" fmla="*/ 17 h 63"/>
                <a:gd name="T50" fmla="*/ 23 w 62"/>
                <a:gd name="T51" fmla="*/ 3 h 63"/>
                <a:gd name="T52" fmla="*/ 20 w 62"/>
                <a:gd name="T53" fmla="*/ 3 h 63"/>
                <a:gd name="T54" fmla="*/ 20 w 62"/>
                <a:gd name="T55" fmla="*/ 31 h 63"/>
                <a:gd name="T56" fmla="*/ 23 w 62"/>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3">
                  <a:moveTo>
                    <a:pt x="0" y="60"/>
                  </a:moveTo>
                  <a:cubicBezTo>
                    <a:pt x="7" y="60"/>
                    <a:pt x="8" y="59"/>
                    <a:pt x="8" y="53"/>
                  </a:cubicBezTo>
                  <a:cubicBezTo>
                    <a:pt x="8" y="10"/>
                    <a:pt x="8" y="10"/>
                    <a:pt x="8" y="10"/>
                  </a:cubicBezTo>
                  <a:cubicBezTo>
                    <a:pt x="8" y="4"/>
                    <a:pt x="8" y="3"/>
                    <a:pt x="1" y="3"/>
                  </a:cubicBezTo>
                  <a:cubicBezTo>
                    <a:pt x="0" y="3"/>
                    <a:pt x="0" y="3"/>
                    <a:pt x="0" y="3"/>
                  </a:cubicBezTo>
                  <a:cubicBezTo>
                    <a:pt x="0" y="0"/>
                    <a:pt x="0" y="0"/>
                    <a:pt x="0" y="0"/>
                  </a:cubicBezTo>
                  <a:cubicBezTo>
                    <a:pt x="5" y="0"/>
                    <a:pt x="9" y="0"/>
                    <a:pt x="13" y="0"/>
                  </a:cubicBezTo>
                  <a:cubicBezTo>
                    <a:pt x="18" y="0"/>
                    <a:pt x="23" y="0"/>
                    <a:pt x="27" y="0"/>
                  </a:cubicBezTo>
                  <a:cubicBezTo>
                    <a:pt x="42" y="0"/>
                    <a:pt x="50" y="6"/>
                    <a:pt x="50" y="16"/>
                  </a:cubicBezTo>
                  <a:cubicBezTo>
                    <a:pt x="50" y="24"/>
                    <a:pt x="46" y="29"/>
                    <a:pt x="38" y="32"/>
                  </a:cubicBezTo>
                  <a:cubicBezTo>
                    <a:pt x="49" y="51"/>
                    <a:pt x="56" y="60"/>
                    <a:pt x="61" y="60"/>
                  </a:cubicBezTo>
                  <a:cubicBezTo>
                    <a:pt x="62" y="60"/>
                    <a:pt x="62" y="60"/>
                    <a:pt x="62" y="60"/>
                  </a:cubicBezTo>
                  <a:cubicBezTo>
                    <a:pt x="62" y="63"/>
                    <a:pt x="62" y="63"/>
                    <a:pt x="62" y="63"/>
                  </a:cubicBezTo>
                  <a:cubicBezTo>
                    <a:pt x="59" y="63"/>
                    <a:pt x="56" y="63"/>
                    <a:pt x="53" y="63"/>
                  </a:cubicBezTo>
                  <a:cubicBezTo>
                    <a:pt x="51" y="63"/>
                    <a:pt x="48" y="63"/>
                    <a:pt x="45" y="63"/>
                  </a:cubicBezTo>
                  <a:cubicBezTo>
                    <a:pt x="37" y="53"/>
                    <a:pt x="32" y="43"/>
                    <a:pt x="27" y="34"/>
                  </a:cubicBezTo>
                  <a:cubicBezTo>
                    <a:pt x="20" y="34"/>
                    <a:pt x="20" y="34"/>
                    <a:pt x="20" y="34"/>
                  </a:cubicBezTo>
                  <a:cubicBezTo>
                    <a:pt x="20" y="53"/>
                    <a:pt x="20" y="53"/>
                    <a:pt x="20" y="53"/>
                  </a:cubicBezTo>
                  <a:cubicBezTo>
                    <a:pt x="20" y="59"/>
                    <a:pt x="21" y="60"/>
                    <a:pt x="28" y="60"/>
                  </a:cubicBezTo>
                  <a:cubicBezTo>
                    <a:pt x="28" y="63"/>
                    <a:pt x="28" y="63"/>
                    <a:pt x="28" y="63"/>
                  </a:cubicBezTo>
                  <a:cubicBezTo>
                    <a:pt x="23" y="63"/>
                    <a:pt x="18" y="63"/>
                    <a:pt x="14" y="63"/>
                  </a:cubicBezTo>
                  <a:cubicBezTo>
                    <a:pt x="9" y="63"/>
                    <a:pt x="4" y="63"/>
                    <a:pt x="0" y="63"/>
                  </a:cubicBezTo>
                  <a:lnTo>
                    <a:pt x="0" y="60"/>
                  </a:lnTo>
                  <a:close/>
                  <a:moveTo>
                    <a:pt x="23" y="31"/>
                  </a:moveTo>
                  <a:cubicBezTo>
                    <a:pt x="33" y="31"/>
                    <a:pt x="38" y="27"/>
                    <a:pt x="38" y="17"/>
                  </a:cubicBezTo>
                  <a:cubicBezTo>
                    <a:pt x="38" y="8"/>
                    <a:pt x="33" y="3"/>
                    <a:pt x="23" y="3"/>
                  </a:cubicBezTo>
                  <a:cubicBezTo>
                    <a:pt x="22" y="3"/>
                    <a:pt x="21" y="3"/>
                    <a:pt x="20" y="3"/>
                  </a:cubicBezTo>
                  <a:cubicBezTo>
                    <a:pt x="20" y="31"/>
                    <a:pt x="20" y="31"/>
                    <a:pt x="20" y="31"/>
                  </a:cubicBezTo>
                  <a:cubicBezTo>
                    <a:pt x="21" y="31"/>
                    <a:pt x="22" y="31"/>
                    <a:pt x="23"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p:cNvSpPr>
              <a:spLocks/>
            </p:cNvSpPr>
            <p:nvPr userDrawn="1"/>
          </p:nvSpPr>
          <p:spPr bwMode="auto">
            <a:xfrm>
              <a:off x="1673" y="3334"/>
              <a:ext cx="69" cy="121"/>
            </a:xfrm>
            <a:custGeom>
              <a:avLst/>
              <a:gdLst>
                <a:gd name="T0" fmla="*/ 0 w 37"/>
                <a:gd name="T1" fmla="*/ 48 h 65"/>
                <a:gd name="T2" fmla="*/ 2 w 37"/>
                <a:gd name="T3" fmla="*/ 47 h 65"/>
                <a:gd name="T4" fmla="*/ 17 w 37"/>
                <a:gd name="T5" fmla="*/ 61 h 65"/>
                <a:gd name="T6" fmla="*/ 27 w 37"/>
                <a:gd name="T7" fmla="*/ 50 h 65"/>
                <a:gd name="T8" fmla="*/ 24 w 37"/>
                <a:gd name="T9" fmla="*/ 43 h 65"/>
                <a:gd name="T10" fmla="*/ 13 w 37"/>
                <a:gd name="T11" fmla="*/ 36 h 65"/>
                <a:gd name="T12" fmla="*/ 2 w 37"/>
                <a:gd name="T13" fmla="*/ 18 h 65"/>
                <a:gd name="T14" fmla="*/ 21 w 37"/>
                <a:gd name="T15" fmla="*/ 0 h 65"/>
                <a:gd name="T16" fmla="*/ 34 w 37"/>
                <a:gd name="T17" fmla="*/ 1 h 65"/>
                <a:gd name="T18" fmla="*/ 35 w 37"/>
                <a:gd name="T19" fmla="*/ 14 h 65"/>
                <a:gd name="T20" fmla="*/ 32 w 37"/>
                <a:gd name="T21" fmla="*/ 14 h 65"/>
                <a:gd name="T22" fmla="*/ 21 w 37"/>
                <a:gd name="T23" fmla="*/ 3 h 65"/>
                <a:gd name="T24" fmla="*/ 11 w 37"/>
                <a:gd name="T25" fmla="*/ 14 h 65"/>
                <a:gd name="T26" fmla="*/ 14 w 37"/>
                <a:gd name="T27" fmla="*/ 21 h 65"/>
                <a:gd name="T28" fmla="*/ 24 w 37"/>
                <a:gd name="T29" fmla="*/ 28 h 65"/>
                <a:gd name="T30" fmla="*/ 37 w 37"/>
                <a:gd name="T31" fmla="*/ 46 h 65"/>
                <a:gd name="T32" fmla="*/ 16 w 37"/>
                <a:gd name="T33" fmla="*/ 65 h 65"/>
                <a:gd name="T34" fmla="*/ 1 w 37"/>
                <a:gd name="T35" fmla="*/ 61 h 65"/>
                <a:gd name="T36" fmla="*/ 0 w 37"/>
                <a:gd name="T3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5">
                  <a:moveTo>
                    <a:pt x="0" y="48"/>
                  </a:moveTo>
                  <a:cubicBezTo>
                    <a:pt x="2" y="47"/>
                    <a:pt x="2" y="47"/>
                    <a:pt x="2" y="47"/>
                  </a:cubicBezTo>
                  <a:cubicBezTo>
                    <a:pt x="5" y="57"/>
                    <a:pt x="9" y="61"/>
                    <a:pt x="17" y="61"/>
                  </a:cubicBezTo>
                  <a:cubicBezTo>
                    <a:pt x="23" y="61"/>
                    <a:pt x="27" y="57"/>
                    <a:pt x="27" y="50"/>
                  </a:cubicBezTo>
                  <a:cubicBezTo>
                    <a:pt x="27" y="47"/>
                    <a:pt x="26" y="45"/>
                    <a:pt x="24" y="43"/>
                  </a:cubicBezTo>
                  <a:cubicBezTo>
                    <a:pt x="21" y="40"/>
                    <a:pt x="16" y="38"/>
                    <a:pt x="13" y="36"/>
                  </a:cubicBezTo>
                  <a:cubicBezTo>
                    <a:pt x="6" y="31"/>
                    <a:pt x="2" y="27"/>
                    <a:pt x="2" y="18"/>
                  </a:cubicBezTo>
                  <a:cubicBezTo>
                    <a:pt x="2" y="7"/>
                    <a:pt x="9" y="0"/>
                    <a:pt x="21" y="0"/>
                  </a:cubicBezTo>
                  <a:cubicBezTo>
                    <a:pt x="24" y="0"/>
                    <a:pt x="28" y="0"/>
                    <a:pt x="34" y="1"/>
                  </a:cubicBezTo>
                  <a:cubicBezTo>
                    <a:pt x="35" y="14"/>
                    <a:pt x="35" y="14"/>
                    <a:pt x="35" y="14"/>
                  </a:cubicBezTo>
                  <a:cubicBezTo>
                    <a:pt x="32" y="14"/>
                    <a:pt x="32" y="14"/>
                    <a:pt x="32" y="14"/>
                  </a:cubicBezTo>
                  <a:cubicBezTo>
                    <a:pt x="31" y="7"/>
                    <a:pt x="27" y="3"/>
                    <a:pt x="21" y="3"/>
                  </a:cubicBezTo>
                  <a:cubicBezTo>
                    <a:pt x="15" y="3"/>
                    <a:pt x="11" y="8"/>
                    <a:pt x="11" y="14"/>
                  </a:cubicBezTo>
                  <a:cubicBezTo>
                    <a:pt x="11" y="17"/>
                    <a:pt x="12" y="19"/>
                    <a:pt x="14" y="21"/>
                  </a:cubicBezTo>
                  <a:cubicBezTo>
                    <a:pt x="17" y="25"/>
                    <a:pt x="20" y="26"/>
                    <a:pt x="24" y="28"/>
                  </a:cubicBezTo>
                  <a:cubicBezTo>
                    <a:pt x="33" y="33"/>
                    <a:pt x="37" y="37"/>
                    <a:pt x="37" y="46"/>
                  </a:cubicBezTo>
                  <a:cubicBezTo>
                    <a:pt x="37" y="57"/>
                    <a:pt x="29" y="65"/>
                    <a:pt x="16" y="65"/>
                  </a:cubicBezTo>
                  <a:cubicBezTo>
                    <a:pt x="11" y="65"/>
                    <a:pt x="6" y="64"/>
                    <a:pt x="1" y="61"/>
                  </a:cubicBez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p:cNvSpPr>
              <a:spLocks/>
            </p:cNvSpPr>
            <p:nvPr userDrawn="1"/>
          </p:nvSpPr>
          <p:spPr bwMode="auto">
            <a:xfrm>
              <a:off x="1758"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8 w 28"/>
                <a:gd name="T15" fmla="*/ 0 h 63"/>
                <a:gd name="T16" fmla="*/ 28 w 28"/>
                <a:gd name="T17" fmla="*/ 3 h 63"/>
                <a:gd name="T18" fmla="*/ 27 w 28"/>
                <a:gd name="T19" fmla="*/ 3 h 63"/>
                <a:gd name="T20" fmla="*/ 20 w 28"/>
                <a:gd name="T21" fmla="*/ 10 h 63"/>
                <a:gd name="T22" fmla="*/ 20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3" y="0"/>
                    <a:pt x="28" y="0"/>
                  </a:cubicBezTo>
                  <a:cubicBezTo>
                    <a:pt x="28" y="3"/>
                    <a:pt x="28" y="3"/>
                    <a:pt x="28" y="3"/>
                  </a:cubicBezTo>
                  <a:cubicBezTo>
                    <a:pt x="27" y="3"/>
                    <a:pt x="27" y="3"/>
                    <a:pt x="27" y="3"/>
                  </a:cubicBezTo>
                  <a:cubicBezTo>
                    <a:pt x="21" y="3"/>
                    <a:pt x="20" y="4"/>
                    <a:pt x="20" y="10"/>
                  </a:cubicBezTo>
                  <a:cubicBezTo>
                    <a:pt x="20" y="52"/>
                    <a:pt x="20" y="52"/>
                    <a:pt x="20" y="52"/>
                  </a:cubicBezTo>
                  <a:cubicBezTo>
                    <a:pt x="20"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p:cNvSpPr>
              <a:spLocks/>
            </p:cNvSpPr>
            <p:nvPr userDrawn="1"/>
          </p:nvSpPr>
          <p:spPr bwMode="auto">
            <a:xfrm>
              <a:off x="1818" y="3331"/>
              <a:ext cx="103" cy="123"/>
            </a:xfrm>
            <a:custGeom>
              <a:avLst/>
              <a:gdLst>
                <a:gd name="T0" fmla="*/ 14 w 56"/>
                <a:gd name="T1" fmla="*/ 63 h 66"/>
                <a:gd name="T2" fmla="*/ 15 w 56"/>
                <a:gd name="T3" fmla="*/ 63 h 66"/>
                <a:gd name="T4" fmla="*/ 23 w 56"/>
                <a:gd name="T5" fmla="*/ 54 h 66"/>
                <a:gd name="T6" fmla="*/ 23 w 56"/>
                <a:gd name="T7" fmla="*/ 7 h 66"/>
                <a:gd name="T8" fmla="*/ 14 w 56"/>
                <a:gd name="T9" fmla="*/ 7 h 66"/>
                <a:gd name="T10" fmla="*/ 2 w 56"/>
                <a:gd name="T11" fmla="*/ 16 h 66"/>
                <a:gd name="T12" fmla="*/ 0 w 56"/>
                <a:gd name="T13" fmla="*/ 16 h 66"/>
                <a:gd name="T14" fmla="*/ 1 w 56"/>
                <a:gd name="T15" fmla="*/ 1 h 66"/>
                <a:gd name="T16" fmla="*/ 4 w 56"/>
                <a:gd name="T17" fmla="*/ 1 h 66"/>
                <a:gd name="T18" fmla="*/ 9 w 56"/>
                <a:gd name="T19" fmla="*/ 3 h 66"/>
                <a:gd name="T20" fmla="*/ 49 w 56"/>
                <a:gd name="T21" fmla="*/ 3 h 66"/>
                <a:gd name="T22" fmla="*/ 54 w 56"/>
                <a:gd name="T23" fmla="*/ 0 h 66"/>
                <a:gd name="T24" fmla="*/ 56 w 56"/>
                <a:gd name="T25" fmla="*/ 1 h 66"/>
                <a:gd name="T26" fmla="*/ 55 w 56"/>
                <a:gd name="T27" fmla="*/ 15 h 66"/>
                <a:gd name="T28" fmla="*/ 52 w 56"/>
                <a:gd name="T29" fmla="*/ 16 h 66"/>
                <a:gd name="T30" fmla="*/ 44 w 56"/>
                <a:gd name="T31" fmla="*/ 7 h 66"/>
                <a:gd name="T32" fmla="*/ 34 w 56"/>
                <a:gd name="T33" fmla="*/ 7 h 66"/>
                <a:gd name="T34" fmla="*/ 34 w 56"/>
                <a:gd name="T35" fmla="*/ 54 h 66"/>
                <a:gd name="T36" fmla="*/ 43 w 56"/>
                <a:gd name="T37" fmla="*/ 63 h 66"/>
                <a:gd name="T38" fmla="*/ 43 w 56"/>
                <a:gd name="T39" fmla="*/ 66 h 66"/>
                <a:gd name="T40" fmla="*/ 29 w 56"/>
                <a:gd name="T41" fmla="*/ 66 h 66"/>
                <a:gd name="T42" fmla="*/ 14 w 56"/>
                <a:gd name="T43" fmla="*/ 66 h 66"/>
                <a:gd name="T44" fmla="*/ 14 w 56"/>
                <a:gd name="T4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14" y="63"/>
                  </a:moveTo>
                  <a:cubicBezTo>
                    <a:pt x="15" y="63"/>
                    <a:pt x="15" y="63"/>
                    <a:pt x="15" y="63"/>
                  </a:cubicBezTo>
                  <a:cubicBezTo>
                    <a:pt x="22" y="63"/>
                    <a:pt x="23" y="62"/>
                    <a:pt x="23" y="54"/>
                  </a:cubicBezTo>
                  <a:cubicBezTo>
                    <a:pt x="23" y="7"/>
                    <a:pt x="23" y="7"/>
                    <a:pt x="23" y="7"/>
                  </a:cubicBezTo>
                  <a:cubicBezTo>
                    <a:pt x="14" y="7"/>
                    <a:pt x="14" y="7"/>
                    <a:pt x="14" y="7"/>
                  </a:cubicBezTo>
                  <a:cubicBezTo>
                    <a:pt x="7" y="7"/>
                    <a:pt x="4" y="8"/>
                    <a:pt x="2" y="16"/>
                  </a:cubicBezTo>
                  <a:cubicBezTo>
                    <a:pt x="0" y="16"/>
                    <a:pt x="0" y="16"/>
                    <a:pt x="0" y="16"/>
                  </a:cubicBezTo>
                  <a:cubicBezTo>
                    <a:pt x="1" y="11"/>
                    <a:pt x="1" y="6"/>
                    <a:pt x="1" y="1"/>
                  </a:cubicBezTo>
                  <a:cubicBezTo>
                    <a:pt x="4" y="1"/>
                    <a:pt x="4" y="1"/>
                    <a:pt x="4" y="1"/>
                  </a:cubicBezTo>
                  <a:cubicBezTo>
                    <a:pt x="4" y="3"/>
                    <a:pt x="6" y="3"/>
                    <a:pt x="9" y="3"/>
                  </a:cubicBezTo>
                  <a:cubicBezTo>
                    <a:pt x="49" y="3"/>
                    <a:pt x="49" y="3"/>
                    <a:pt x="49" y="3"/>
                  </a:cubicBezTo>
                  <a:cubicBezTo>
                    <a:pt x="51" y="3"/>
                    <a:pt x="53" y="3"/>
                    <a:pt x="54" y="0"/>
                  </a:cubicBezTo>
                  <a:cubicBezTo>
                    <a:pt x="56" y="1"/>
                    <a:pt x="56" y="1"/>
                    <a:pt x="56" y="1"/>
                  </a:cubicBezTo>
                  <a:cubicBezTo>
                    <a:pt x="56" y="7"/>
                    <a:pt x="55" y="12"/>
                    <a:pt x="55" y="15"/>
                  </a:cubicBezTo>
                  <a:cubicBezTo>
                    <a:pt x="52" y="16"/>
                    <a:pt x="52" y="16"/>
                    <a:pt x="52" y="16"/>
                  </a:cubicBezTo>
                  <a:cubicBezTo>
                    <a:pt x="52" y="9"/>
                    <a:pt x="50" y="7"/>
                    <a:pt x="44" y="7"/>
                  </a:cubicBezTo>
                  <a:cubicBezTo>
                    <a:pt x="34" y="7"/>
                    <a:pt x="34" y="7"/>
                    <a:pt x="34" y="7"/>
                  </a:cubicBezTo>
                  <a:cubicBezTo>
                    <a:pt x="34" y="54"/>
                    <a:pt x="34" y="54"/>
                    <a:pt x="34" y="54"/>
                  </a:cubicBezTo>
                  <a:cubicBezTo>
                    <a:pt x="34" y="62"/>
                    <a:pt x="35" y="63"/>
                    <a:pt x="43" y="63"/>
                  </a:cubicBezTo>
                  <a:cubicBezTo>
                    <a:pt x="43" y="66"/>
                    <a:pt x="43" y="66"/>
                    <a:pt x="43" y="66"/>
                  </a:cubicBezTo>
                  <a:cubicBezTo>
                    <a:pt x="36" y="66"/>
                    <a:pt x="33" y="66"/>
                    <a:pt x="29" y="66"/>
                  </a:cubicBezTo>
                  <a:cubicBezTo>
                    <a:pt x="24" y="66"/>
                    <a:pt x="19" y="66"/>
                    <a:pt x="14" y="66"/>
                  </a:cubicBezTo>
                  <a:lnTo>
                    <a:pt x="1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p:cNvSpPr>
              <a:spLocks/>
            </p:cNvSpPr>
            <p:nvPr userDrawn="1"/>
          </p:nvSpPr>
          <p:spPr bwMode="auto">
            <a:xfrm>
              <a:off x="1929" y="3336"/>
              <a:ext cx="107" cy="118"/>
            </a:xfrm>
            <a:custGeom>
              <a:avLst/>
              <a:gdLst>
                <a:gd name="T0" fmla="*/ 15 w 58"/>
                <a:gd name="T1" fmla="*/ 60 h 63"/>
                <a:gd name="T2" fmla="*/ 16 w 58"/>
                <a:gd name="T3" fmla="*/ 60 h 63"/>
                <a:gd name="T4" fmla="*/ 24 w 58"/>
                <a:gd name="T5" fmla="*/ 52 h 63"/>
                <a:gd name="T6" fmla="*/ 24 w 58"/>
                <a:gd name="T7" fmla="*/ 34 h 63"/>
                <a:gd name="T8" fmla="*/ 9 w 58"/>
                <a:gd name="T9" fmla="*/ 9 h 63"/>
                <a:gd name="T10" fmla="*/ 0 w 58"/>
                <a:gd name="T11" fmla="*/ 3 h 63"/>
                <a:gd name="T12" fmla="*/ 0 w 58"/>
                <a:gd name="T13" fmla="*/ 0 h 63"/>
                <a:gd name="T14" fmla="*/ 14 w 58"/>
                <a:gd name="T15" fmla="*/ 0 h 63"/>
                <a:gd name="T16" fmla="*/ 26 w 58"/>
                <a:gd name="T17" fmla="*/ 0 h 63"/>
                <a:gd name="T18" fmla="*/ 26 w 58"/>
                <a:gd name="T19" fmla="*/ 3 h 63"/>
                <a:gd name="T20" fmla="*/ 24 w 58"/>
                <a:gd name="T21" fmla="*/ 3 h 63"/>
                <a:gd name="T22" fmla="*/ 20 w 58"/>
                <a:gd name="T23" fmla="*/ 5 h 63"/>
                <a:gd name="T24" fmla="*/ 22 w 58"/>
                <a:gd name="T25" fmla="*/ 8 h 63"/>
                <a:gd name="T26" fmla="*/ 33 w 58"/>
                <a:gd name="T27" fmla="*/ 27 h 63"/>
                <a:gd name="T28" fmla="*/ 43 w 58"/>
                <a:gd name="T29" fmla="*/ 11 h 63"/>
                <a:gd name="T30" fmla="*/ 46 w 58"/>
                <a:gd name="T31" fmla="*/ 5 h 63"/>
                <a:gd name="T32" fmla="*/ 39 w 58"/>
                <a:gd name="T33" fmla="*/ 3 h 63"/>
                <a:gd name="T34" fmla="*/ 39 w 58"/>
                <a:gd name="T35" fmla="*/ 0 h 63"/>
                <a:gd name="T36" fmla="*/ 51 w 58"/>
                <a:gd name="T37" fmla="*/ 0 h 63"/>
                <a:gd name="T38" fmla="*/ 58 w 58"/>
                <a:gd name="T39" fmla="*/ 0 h 63"/>
                <a:gd name="T40" fmla="*/ 58 w 58"/>
                <a:gd name="T41" fmla="*/ 3 h 63"/>
                <a:gd name="T42" fmla="*/ 48 w 58"/>
                <a:gd name="T43" fmla="*/ 11 h 63"/>
                <a:gd name="T44" fmla="*/ 36 w 58"/>
                <a:gd name="T45" fmla="*/ 31 h 63"/>
                <a:gd name="T46" fmla="*/ 36 w 58"/>
                <a:gd name="T47" fmla="*/ 51 h 63"/>
                <a:gd name="T48" fmla="*/ 44 w 58"/>
                <a:gd name="T49" fmla="*/ 60 h 63"/>
                <a:gd name="T50" fmla="*/ 44 w 58"/>
                <a:gd name="T51" fmla="*/ 63 h 63"/>
                <a:gd name="T52" fmla="*/ 30 w 58"/>
                <a:gd name="T53" fmla="*/ 63 h 63"/>
                <a:gd name="T54" fmla="*/ 15 w 58"/>
                <a:gd name="T55" fmla="*/ 63 h 63"/>
                <a:gd name="T56" fmla="*/ 15 w 58"/>
                <a:gd name="T5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3">
                  <a:moveTo>
                    <a:pt x="15" y="60"/>
                  </a:moveTo>
                  <a:cubicBezTo>
                    <a:pt x="16" y="60"/>
                    <a:pt x="16" y="60"/>
                    <a:pt x="16" y="60"/>
                  </a:cubicBezTo>
                  <a:cubicBezTo>
                    <a:pt x="23" y="60"/>
                    <a:pt x="24" y="59"/>
                    <a:pt x="24" y="52"/>
                  </a:cubicBezTo>
                  <a:cubicBezTo>
                    <a:pt x="24" y="34"/>
                    <a:pt x="24" y="34"/>
                    <a:pt x="24" y="34"/>
                  </a:cubicBezTo>
                  <a:cubicBezTo>
                    <a:pt x="9" y="9"/>
                    <a:pt x="9" y="9"/>
                    <a:pt x="9" y="9"/>
                  </a:cubicBezTo>
                  <a:cubicBezTo>
                    <a:pt x="6" y="5"/>
                    <a:pt x="5" y="3"/>
                    <a:pt x="0" y="3"/>
                  </a:cubicBezTo>
                  <a:cubicBezTo>
                    <a:pt x="0" y="0"/>
                    <a:pt x="0" y="0"/>
                    <a:pt x="0" y="0"/>
                  </a:cubicBezTo>
                  <a:cubicBezTo>
                    <a:pt x="3" y="0"/>
                    <a:pt x="6" y="0"/>
                    <a:pt x="14" y="0"/>
                  </a:cubicBezTo>
                  <a:cubicBezTo>
                    <a:pt x="19" y="0"/>
                    <a:pt x="23" y="0"/>
                    <a:pt x="26" y="0"/>
                  </a:cubicBezTo>
                  <a:cubicBezTo>
                    <a:pt x="26" y="3"/>
                    <a:pt x="26" y="3"/>
                    <a:pt x="26" y="3"/>
                  </a:cubicBezTo>
                  <a:cubicBezTo>
                    <a:pt x="24" y="3"/>
                    <a:pt x="24" y="3"/>
                    <a:pt x="24" y="3"/>
                  </a:cubicBezTo>
                  <a:cubicBezTo>
                    <a:pt x="21" y="3"/>
                    <a:pt x="20" y="3"/>
                    <a:pt x="20" y="5"/>
                  </a:cubicBezTo>
                  <a:cubicBezTo>
                    <a:pt x="20" y="6"/>
                    <a:pt x="21" y="7"/>
                    <a:pt x="22" y="8"/>
                  </a:cubicBezTo>
                  <a:cubicBezTo>
                    <a:pt x="33" y="27"/>
                    <a:pt x="33" y="27"/>
                    <a:pt x="33" y="27"/>
                  </a:cubicBezTo>
                  <a:cubicBezTo>
                    <a:pt x="43" y="11"/>
                    <a:pt x="43" y="11"/>
                    <a:pt x="43" y="11"/>
                  </a:cubicBezTo>
                  <a:cubicBezTo>
                    <a:pt x="45" y="8"/>
                    <a:pt x="46" y="7"/>
                    <a:pt x="46" y="5"/>
                  </a:cubicBezTo>
                  <a:cubicBezTo>
                    <a:pt x="46" y="4"/>
                    <a:pt x="43" y="3"/>
                    <a:pt x="39" y="3"/>
                  </a:cubicBezTo>
                  <a:cubicBezTo>
                    <a:pt x="39" y="0"/>
                    <a:pt x="39" y="0"/>
                    <a:pt x="39" y="0"/>
                  </a:cubicBezTo>
                  <a:cubicBezTo>
                    <a:pt x="44" y="0"/>
                    <a:pt x="48" y="0"/>
                    <a:pt x="51" y="0"/>
                  </a:cubicBezTo>
                  <a:cubicBezTo>
                    <a:pt x="54" y="0"/>
                    <a:pt x="55" y="0"/>
                    <a:pt x="58" y="0"/>
                  </a:cubicBezTo>
                  <a:cubicBezTo>
                    <a:pt x="58" y="3"/>
                    <a:pt x="58" y="3"/>
                    <a:pt x="58" y="3"/>
                  </a:cubicBezTo>
                  <a:cubicBezTo>
                    <a:pt x="53" y="3"/>
                    <a:pt x="52" y="6"/>
                    <a:pt x="48" y="11"/>
                  </a:cubicBezTo>
                  <a:cubicBezTo>
                    <a:pt x="36" y="31"/>
                    <a:pt x="36" y="31"/>
                    <a:pt x="36" y="31"/>
                  </a:cubicBezTo>
                  <a:cubicBezTo>
                    <a:pt x="36" y="51"/>
                    <a:pt x="36" y="51"/>
                    <a:pt x="36" y="51"/>
                  </a:cubicBezTo>
                  <a:cubicBezTo>
                    <a:pt x="36" y="59"/>
                    <a:pt x="37" y="60"/>
                    <a:pt x="44" y="60"/>
                  </a:cubicBezTo>
                  <a:cubicBezTo>
                    <a:pt x="44" y="63"/>
                    <a:pt x="44" y="63"/>
                    <a:pt x="44" y="63"/>
                  </a:cubicBezTo>
                  <a:cubicBezTo>
                    <a:pt x="39" y="63"/>
                    <a:pt x="35" y="63"/>
                    <a:pt x="30" y="63"/>
                  </a:cubicBezTo>
                  <a:cubicBezTo>
                    <a:pt x="25" y="63"/>
                    <a:pt x="20" y="63"/>
                    <a:pt x="15" y="63"/>
                  </a:cubicBezTo>
                  <a:lnTo>
                    <a:pt x="15"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31"/>
          <p:cNvGrpSpPr>
            <a:grpSpLocks noChangeAspect="1"/>
          </p:cNvGrpSpPr>
          <p:nvPr userDrawn="1"/>
        </p:nvGrpSpPr>
        <p:grpSpPr bwMode="auto">
          <a:xfrm>
            <a:off x="8648007" y="-650875"/>
            <a:ext cx="4133850" cy="4821238"/>
            <a:chOff x="3490" y="-410"/>
            <a:chExt cx="2604" cy="3037"/>
          </a:xfrm>
        </p:grpSpPr>
        <p:sp>
          <p:nvSpPr>
            <p:cNvPr id="66" name="AutoShape 30"/>
            <p:cNvSpPr>
              <a:spLocks noChangeAspect="1" noChangeArrowheads="1" noTextEdit="1"/>
            </p:cNvSpPr>
            <p:nvPr userDrawn="1"/>
          </p:nvSpPr>
          <p:spPr bwMode="auto">
            <a:xfrm>
              <a:off x="3490" y="-410"/>
              <a:ext cx="2604"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2"/>
            <p:cNvSpPr>
              <a:spLocks noEditPoints="1"/>
            </p:cNvSpPr>
            <p:nvPr userDrawn="1"/>
          </p:nvSpPr>
          <p:spPr bwMode="auto">
            <a:xfrm>
              <a:off x="3490" y="-410"/>
              <a:ext cx="2604" cy="3037"/>
            </a:xfrm>
            <a:custGeom>
              <a:avLst/>
              <a:gdLst>
                <a:gd name="T0" fmla="*/ 0 w 553"/>
                <a:gd name="T1" fmla="*/ 52 h 645"/>
                <a:gd name="T2" fmla="*/ 553 w 553"/>
                <a:gd name="T3" fmla="*/ 52 h 645"/>
                <a:gd name="T4" fmla="*/ 277 w 553"/>
                <a:gd name="T5" fmla="*/ 645 h 645"/>
                <a:gd name="T6" fmla="*/ 88 w 553"/>
                <a:gd name="T7" fmla="*/ 434 h 645"/>
                <a:gd name="T8" fmla="*/ 285 w 553"/>
                <a:gd name="T9" fmla="*/ 611 h 645"/>
                <a:gd name="T10" fmla="*/ 526 w 553"/>
                <a:gd name="T11" fmla="*/ 26 h 645"/>
                <a:gd name="T12" fmla="*/ 74 w 553"/>
                <a:gd name="T13" fmla="*/ 208 h 645"/>
                <a:gd name="T14" fmla="*/ 92 w 553"/>
                <a:gd name="T15" fmla="*/ 98 h 645"/>
                <a:gd name="T16" fmla="*/ 72 w 553"/>
                <a:gd name="T17" fmla="*/ 70 h 645"/>
                <a:gd name="T18" fmla="*/ 221 w 553"/>
                <a:gd name="T19" fmla="*/ 141 h 645"/>
                <a:gd name="T20" fmla="*/ 74 w 553"/>
                <a:gd name="T21" fmla="*/ 216 h 645"/>
                <a:gd name="T22" fmla="*/ 120 w 553"/>
                <a:gd name="T23" fmla="*/ 182 h 645"/>
                <a:gd name="T24" fmla="*/ 193 w 553"/>
                <a:gd name="T25" fmla="*/ 144 h 645"/>
                <a:gd name="T26" fmla="*/ 303 w 553"/>
                <a:gd name="T27" fmla="*/ 472 h 645"/>
                <a:gd name="T28" fmla="*/ 276 w 553"/>
                <a:gd name="T29" fmla="*/ 540 h 645"/>
                <a:gd name="T30" fmla="*/ 219 w 553"/>
                <a:gd name="T31" fmla="*/ 499 h 645"/>
                <a:gd name="T32" fmla="*/ 225 w 553"/>
                <a:gd name="T33" fmla="*/ 378 h 645"/>
                <a:gd name="T34" fmla="*/ 177 w 553"/>
                <a:gd name="T35" fmla="*/ 350 h 645"/>
                <a:gd name="T36" fmla="*/ 144 w 553"/>
                <a:gd name="T37" fmla="*/ 337 h 645"/>
                <a:gd name="T38" fmla="*/ 228 w 553"/>
                <a:gd name="T39" fmla="*/ 279 h 645"/>
                <a:gd name="T40" fmla="*/ 388 w 553"/>
                <a:gd name="T41" fmla="*/ 272 h 645"/>
                <a:gd name="T42" fmla="*/ 340 w 553"/>
                <a:gd name="T43" fmla="*/ 317 h 645"/>
                <a:gd name="T44" fmla="*/ 375 w 553"/>
                <a:gd name="T45" fmla="*/ 394 h 645"/>
                <a:gd name="T46" fmla="*/ 340 w 553"/>
                <a:gd name="T47" fmla="*/ 400 h 645"/>
                <a:gd name="T48" fmla="*/ 303 w 553"/>
                <a:gd name="T49" fmla="*/ 472 h 645"/>
                <a:gd name="T50" fmla="*/ 308 w 553"/>
                <a:gd name="T51" fmla="*/ 216 h 645"/>
                <a:gd name="T52" fmla="*/ 324 w 553"/>
                <a:gd name="T53" fmla="*/ 203 h 645"/>
                <a:gd name="T54" fmla="*/ 264 w 553"/>
                <a:gd name="T55" fmla="*/ 164 h 645"/>
                <a:gd name="T56" fmla="*/ 271 w 553"/>
                <a:gd name="T57" fmla="*/ 208 h 645"/>
                <a:gd name="T58" fmla="*/ 220 w 553"/>
                <a:gd name="T59" fmla="*/ 216 h 645"/>
                <a:gd name="T60" fmla="*/ 246 w 553"/>
                <a:gd name="T61" fmla="*/ 182 h 645"/>
                <a:gd name="T62" fmla="*/ 282 w 553"/>
                <a:gd name="T63" fmla="*/ 74 h 645"/>
                <a:gd name="T64" fmla="*/ 353 w 553"/>
                <a:gd name="T65" fmla="*/ 196 h 645"/>
                <a:gd name="T66" fmla="*/ 367 w 553"/>
                <a:gd name="T67" fmla="*/ 216 h 645"/>
                <a:gd name="T68" fmla="*/ 261 w 553"/>
                <a:gd name="T69" fmla="*/ 318 h 645"/>
                <a:gd name="T70" fmla="*/ 245 w 553"/>
                <a:gd name="T71" fmla="*/ 300 h 645"/>
                <a:gd name="T72" fmla="*/ 267 w 553"/>
                <a:gd name="T73" fmla="*/ 153 h 645"/>
                <a:gd name="T74" fmla="*/ 478 w 553"/>
                <a:gd name="T75" fmla="*/ 217 h 645"/>
                <a:gd name="T76" fmla="*/ 373 w 553"/>
                <a:gd name="T77" fmla="*/ 208 h 645"/>
                <a:gd name="T78" fmla="*/ 391 w 553"/>
                <a:gd name="T79" fmla="*/ 98 h 645"/>
                <a:gd name="T80" fmla="*/ 371 w 553"/>
                <a:gd name="T81" fmla="*/ 70 h 645"/>
                <a:gd name="T82" fmla="*/ 441 w 553"/>
                <a:gd name="T83" fmla="*/ 78 h 645"/>
                <a:gd name="T84" fmla="*/ 418 w 553"/>
                <a:gd name="T85" fmla="*/ 182 h 645"/>
                <a:gd name="T86" fmla="*/ 466 w 553"/>
                <a:gd name="T87" fmla="*/ 200 h 645"/>
                <a:gd name="T88" fmla="*/ 478 w 553"/>
                <a:gd name="T89" fmla="*/ 2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3" h="645">
                  <a:moveTo>
                    <a:pt x="267" y="640"/>
                  </a:moveTo>
                  <a:cubicBezTo>
                    <a:pt x="183" y="596"/>
                    <a:pt x="113" y="538"/>
                    <a:pt x="65" y="449"/>
                  </a:cubicBezTo>
                  <a:cubicBezTo>
                    <a:pt x="20" y="364"/>
                    <a:pt x="0" y="270"/>
                    <a:pt x="0" y="52"/>
                  </a:cubicBezTo>
                  <a:cubicBezTo>
                    <a:pt x="0" y="0"/>
                    <a:pt x="0" y="0"/>
                    <a:pt x="0" y="0"/>
                  </a:cubicBezTo>
                  <a:cubicBezTo>
                    <a:pt x="553" y="0"/>
                    <a:pt x="553" y="0"/>
                    <a:pt x="553" y="0"/>
                  </a:cubicBezTo>
                  <a:cubicBezTo>
                    <a:pt x="553" y="52"/>
                    <a:pt x="553" y="52"/>
                    <a:pt x="553" y="52"/>
                  </a:cubicBezTo>
                  <a:cubicBezTo>
                    <a:pt x="553" y="270"/>
                    <a:pt x="534" y="364"/>
                    <a:pt x="488" y="449"/>
                  </a:cubicBezTo>
                  <a:cubicBezTo>
                    <a:pt x="440" y="538"/>
                    <a:pt x="370" y="596"/>
                    <a:pt x="286" y="640"/>
                  </a:cubicBezTo>
                  <a:cubicBezTo>
                    <a:pt x="277" y="645"/>
                    <a:pt x="277" y="645"/>
                    <a:pt x="277" y="645"/>
                  </a:cubicBezTo>
                  <a:lnTo>
                    <a:pt x="267" y="640"/>
                  </a:lnTo>
                  <a:close/>
                  <a:moveTo>
                    <a:pt x="27" y="78"/>
                  </a:moveTo>
                  <a:cubicBezTo>
                    <a:pt x="27" y="273"/>
                    <a:pt x="51" y="363"/>
                    <a:pt x="88" y="434"/>
                  </a:cubicBezTo>
                  <a:cubicBezTo>
                    <a:pt x="126" y="506"/>
                    <a:pt x="174" y="554"/>
                    <a:pt x="268" y="611"/>
                  </a:cubicBezTo>
                  <a:cubicBezTo>
                    <a:pt x="277" y="616"/>
                    <a:pt x="277" y="616"/>
                    <a:pt x="277" y="616"/>
                  </a:cubicBezTo>
                  <a:cubicBezTo>
                    <a:pt x="285" y="611"/>
                    <a:pt x="285" y="611"/>
                    <a:pt x="285" y="611"/>
                  </a:cubicBezTo>
                  <a:cubicBezTo>
                    <a:pt x="379" y="554"/>
                    <a:pt x="427" y="506"/>
                    <a:pt x="465" y="434"/>
                  </a:cubicBezTo>
                  <a:cubicBezTo>
                    <a:pt x="502" y="363"/>
                    <a:pt x="526" y="273"/>
                    <a:pt x="526" y="78"/>
                  </a:cubicBezTo>
                  <a:cubicBezTo>
                    <a:pt x="526" y="26"/>
                    <a:pt x="526" y="26"/>
                    <a:pt x="526" y="26"/>
                  </a:cubicBezTo>
                  <a:cubicBezTo>
                    <a:pt x="27" y="26"/>
                    <a:pt x="27" y="26"/>
                    <a:pt x="27" y="26"/>
                  </a:cubicBezTo>
                  <a:lnTo>
                    <a:pt x="27" y="78"/>
                  </a:lnTo>
                  <a:close/>
                  <a:moveTo>
                    <a:pt x="74" y="208"/>
                  </a:moveTo>
                  <a:cubicBezTo>
                    <a:pt x="81" y="208"/>
                    <a:pt x="87" y="207"/>
                    <a:pt x="89" y="204"/>
                  </a:cubicBezTo>
                  <a:cubicBezTo>
                    <a:pt x="91" y="201"/>
                    <a:pt x="92" y="197"/>
                    <a:pt x="92" y="190"/>
                  </a:cubicBezTo>
                  <a:cubicBezTo>
                    <a:pt x="92" y="98"/>
                    <a:pt x="92" y="98"/>
                    <a:pt x="92" y="98"/>
                  </a:cubicBezTo>
                  <a:cubicBezTo>
                    <a:pt x="92" y="88"/>
                    <a:pt x="90" y="84"/>
                    <a:pt x="88" y="82"/>
                  </a:cubicBezTo>
                  <a:cubicBezTo>
                    <a:pt x="85" y="79"/>
                    <a:pt x="81" y="78"/>
                    <a:pt x="72" y="78"/>
                  </a:cubicBezTo>
                  <a:cubicBezTo>
                    <a:pt x="72" y="70"/>
                    <a:pt x="72" y="70"/>
                    <a:pt x="72" y="70"/>
                  </a:cubicBezTo>
                  <a:cubicBezTo>
                    <a:pt x="81" y="70"/>
                    <a:pt x="90" y="71"/>
                    <a:pt x="96" y="71"/>
                  </a:cubicBezTo>
                  <a:cubicBezTo>
                    <a:pt x="103" y="71"/>
                    <a:pt x="120" y="69"/>
                    <a:pt x="144" y="69"/>
                  </a:cubicBezTo>
                  <a:cubicBezTo>
                    <a:pt x="194" y="69"/>
                    <a:pt x="221" y="96"/>
                    <a:pt x="221" y="141"/>
                  </a:cubicBezTo>
                  <a:cubicBezTo>
                    <a:pt x="221" y="187"/>
                    <a:pt x="189" y="216"/>
                    <a:pt x="139" y="216"/>
                  </a:cubicBezTo>
                  <a:cubicBezTo>
                    <a:pt x="124" y="216"/>
                    <a:pt x="115" y="215"/>
                    <a:pt x="104" y="215"/>
                  </a:cubicBezTo>
                  <a:cubicBezTo>
                    <a:pt x="92" y="215"/>
                    <a:pt x="81" y="216"/>
                    <a:pt x="74" y="216"/>
                  </a:cubicBezTo>
                  <a:lnTo>
                    <a:pt x="74" y="208"/>
                  </a:lnTo>
                  <a:close/>
                  <a:moveTo>
                    <a:pt x="120" y="78"/>
                  </a:moveTo>
                  <a:cubicBezTo>
                    <a:pt x="120" y="182"/>
                    <a:pt x="120" y="182"/>
                    <a:pt x="120" y="182"/>
                  </a:cubicBezTo>
                  <a:cubicBezTo>
                    <a:pt x="120" y="195"/>
                    <a:pt x="121" y="199"/>
                    <a:pt x="124" y="201"/>
                  </a:cubicBezTo>
                  <a:cubicBezTo>
                    <a:pt x="126" y="204"/>
                    <a:pt x="130" y="207"/>
                    <a:pt x="141" y="207"/>
                  </a:cubicBezTo>
                  <a:cubicBezTo>
                    <a:pt x="170" y="207"/>
                    <a:pt x="193" y="190"/>
                    <a:pt x="193" y="144"/>
                  </a:cubicBezTo>
                  <a:cubicBezTo>
                    <a:pt x="193" y="98"/>
                    <a:pt x="174" y="78"/>
                    <a:pt x="129" y="78"/>
                  </a:cubicBezTo>
                  <a:lnTo>
                    <a:pt x="120" y="78"/>
                  </a:lnTo>
                  <a:close/>
                  <a:moveTo>
                    <a:pt x="303" y="472"/>
                  </a:moveTo>
                  <a:cubicBezTo>
                    <a:pt x="302" y="472"/>
                    <a:pt x="302" y="472"/>
                    <a:pt x="302" y="472"/>
                  </a:cubicBezTo>
                  <a:cubicBezTo>
                    <a:pt x="302" y="521"/>
                    <a:pt x="277" y="540"/>
                    <a:pt x="277" y="540"/>
                  </a:cubicBezTo>
                  <a:cubicBezTo>
                    <a:pt x="276" y="540"/>
                    <a:pt x="276" y="540"/>
                    <a:pt x="276" y="540"/>
                  </a:cubicBezTo>
                  <a:cubicBezTo>
                    <a:pt x="276" y="540"/>
                    <a:pt x="250" y="521"/>
                    <a:pt x="250" y="472"/>
                  </a:cubicBezTo>
                  <a:cubicBezTo>
                    <a:pt x="249" y="472"/>
                    <a:pt x="249" y="472"/>
                    <a:pt x="249" y="472"/>
                  </a:cubicBezTo>
                  <a:cubicBezTo>
                    <a:pt x="246" y="482"/>
                    <a:pt x="233" y="499"/>
                    <a:pt x="219" y="499"/>
                  </a:cubicBezTo>
                  <a:cubicBezTo>
                    <a:pt x="202" y="499"/>
                    <a:pt x="194" y="480"/>
                    <a:pt x="194" y="480"/>
                  </a:cubicBezTo>
                  <a:cubicBezTo>
                    <a:pt x="199" y="467"/>
                    <a:pt x="210" y="441"/>
                    <a:pt x="215" y="425"/>
                  </a:cubicBezTo>
                  <a:cubicBezTo>
                    <a:pt x="220" y="410"/>
                    <a:pt x="225" y="389"/>
                    <a:pt x="225" y="378"/>
                  </a:cubicBezTo>
                  <a:cubicBezTo>
                    <a:pt x="225" y="370"/>
                    <a:pt x="223" y="359"/>
                    <a:pt x="204" y="355"/>
                  </a:cubicBezTo>
                  <a:cubicBezTo>
                    <a:pt x="194" y="352"/>
                    <a:pt x="194" y="352"/>
                    <a:pt x="194" y="352"/>
                  </a:cubicBezTo>
                  <a:cubicBezTo>
                    <a:pt x="189" y="351"/>
                    <a:pt x="182" y="350"/>
                    <a:pt x="177" y="350"/>
                  </a:cubicBezTo>
                  <a:cubicBezTo>
                    <a:pt x="168" y="350"/>
                    <a:pt x="160" y="354"/>
                    <a:pt x="160" y="370"/>
                  </a:cubicBezTo>
                  <a:cubicBezTo>
                    <a:pt x="159" y="370"/>
                    <a:pt x="159" y="370"/>
                    <a:pt x="159" y="370"/>
                  </a:cubicBezTo>
                  <a:cubicBezTo>
                    <a:pt x="154" y="368"/>
                    <a:pt x="144" y="356"/>
                    <a:pt x="144" y="337"/>
                  </a:cubicBezTo>
                  <a:cubicBezTo>
                    <a:pt x="144" y="326"/>
                    <a:pt x="147" y="321"/>
                    <a:pt x="155" y="316"/>
                  </a:cubicBezTo>
                  <a:cubicBezTo>
                    <a:pt x="165" y="309"/>
                    <a:pt x="193" y="300"/>
                    <a:pt x="217" y="295"/>
                  </a:cubicBezTo>
                  <a:cubicBezTo>
                    <a:pt x="228" y="279"/>
                    <a:pt x="228" y="279"/>
                    <a:pt x="228" y="279"/>
                  </a:cubicBezTo>
                  <a:cubicBezTo>
                    <a:pt x="228" y="279"/>
                    <a:pt x="238" y="277"/>
                    <a:pt x="255" y="277"/>
                  </a:cubicBezTo>
                  <a:cubicBezTo>
                    <a:pt x="289" y="277"/>
                    <a:pt x="331" y="287"/>
                    <a:pt x="350" y="287"/>
                  </a:cubicBezTo>
                  <a:cubicBezTo>
                    <a:pt x="370" y="287"/>
                    <a:pt x="381" y="279"/>
                    <a:pt x="388" y="272"/>
                  </a:cubicBezTo>
                  <a:cubicBezTo>
                    <a:pt x="389" y="272"/>
                    <a:pt x="389" y="272"/>
                    <a:pt x="389" y="272"/>
                  </a:cubicBezTo>
                  <a:cubicBezTo>
                    <a:pt x="389" y="281"/>
                    <a:pt x="389" y="281"/>
                    <a:pt x="389" y="281"/>
                  </a:cubicBezTo>
                  <a:cubicBezTo>
                    <a:pt x="389" y="305"/>
                    <a:pt x="373" y="317"/>
                    <a:pt x="340" y="317"/>
                  </a:cubicBezTo>
                  <a:cubicBezTo>
                    <a:pt x="340" y="320"/>
                    <a:pt x="340" y="320"/>
                    <a:pt x="340" y="320"/>
                  </a:cubicBezTo>
                  <a:cubicBezTo>
                    <a:pt x="373" y="320"/>
                    <a:pt x="392" y="335"/>
                    <a:pt x="392" y="363"/>
                  </a:cubicBezTo>
                  <a:cubicBezTo>
                    <a:pt x="392" y="390"/>
                    <a:pt x="375" y="394"/>
                    <a:pt x="375" y="394"/>
                  </a:cubicBezTo>
                  <a:cubicBezTo>
                    <a:pt x="373" y="394"/>
                    <a:pt x="373" y="394"/>
                    <a:pt x="373" y="394"/>
                  </a:cubicBezTo>
                  <a:cubicBezTo>
                    <a:pt x="372" y="389"/>
                    <a:pt x="366" y="381"/>
                    <a:pt x="357" y="381"/>
                  </a:cubicBezTo>
                  <a:cubicBezTo>
                    <a:pt x="347" y="381"/>
                    <a:pt x="340" y="387"/>
                    <a:pt x="340" y="400"/>
                  </a:cubicBezTo>
                  <a:cubicBezTo>
                    <a:pt x="340" y="416"/>
                    <a:pt x="353" y="464"/>
                    <a:pt x="358" y="480"/>
                  </a:cubicBezTo>
                  <a:cubicBezTo>
                    <a:pt x="358" y="480"/>
                    <a:pt x="350" y="499"/>
                    <a:pt x="333" y="499"/>
                  </a:cubicBezTo>
                  <a:cubicBezTo>
                    <a:pt x="319" y="499"/>
                    <a:pt x="306" y="482"/>
                    <a:pt x="303" y="472"/>
                  </a:cubicBezTo>
                  <a:close/>
                  <a:moveTo>
                    <a:pt x="367" y="216"/>
                  </a:moveTo>
                  <a:cubicBezTo>
                    <a:pt x="355" y="216"/>
                    <a:pt x="349" y="215"/>
                    <a:pt x="340" y="215"/>
                  </a:cubicBezTo>
                  <a:cubicBezTo>
                    <a:pt x="331" y="215"/>
                    <a:pt x="320" y="216"/>
                    <a:pt x="308" y="216"/>
                  </a:cubicBezTo>
                  <a:cubicBezTo>
                    <a:pt x="308" y="208"/>
                    <a:pt x="308" y="208"/>
                    <a:pt x="308" y="208"/>
                  </a:cubicBezTo>
                  <a:cubicBezTo>
                    <a:pt x="312" y="208"/>
                    <a:pt x="312" y="208"/>
                    <a:pt x="312" y="208"/>
                  </a:cubicBezTo>
                  <a:cubicBezTo>
                    <a:pt x="320" y="208"/>
                    <a:pt x="324" y="207"/>
                    <a:pt x="324" y="203"/>
                  </a:cubicBezTo>
                  <a:cubicBezTo>
                    <a:pt x="324" y="199"/>
                    <a:pt x="321" y="191"/>
                    <a:pt x="320" y="187"/>
                  </a:cubicBezTo>
                  <a:cubicBezTo>
                    <a:pt x="313" y="164"/>
                    <a:pt x="313" y="164"/>
                    <a:pt x="313" y="164"/>
                  </a:cubicBezTo>
                  <a:cubicBezTo>
                    <a:pt x="264" y="164"/>
                    <a:pt x="264" y="164"/>
                    <a:pt x="264" y="164"/>
                  </a:cubicBezTo>
                  <a:cubicBezTo>
                    <a:pt x="258" y="183"/>
                    <a:pt x="258" y="183"/>
                    <a:pt x="258" y="183"/>
                  </a:cubicBezTo>
                  <a:cubicBezTo>
                    <a:pt x="254" y="195"/>
                    <a:pt x="253" y="199"/>
                    <a:pt x="253" y="201"/>
                  </a:cubicBezTo>
                  <a:cubicBezTo>
                    <a:pt x="253" y="206"/>
                    <a:pt x="256" y="208"/>
                    <a:pt x="271" y="208"/>
                  </a:cubicBezTo>
                  <a:cubicBezTo>
                    <a:pt x="271" y="216"/>
                    <a:pt x="271" y="216"/>
                    <a:pt x="271" y="216"/>
                  </a:cubicBezTo>
                  <a:cubicBezTo>
                    <a:pt x="259" y="216"/>
                    <a:pt x="251" y="215"/>
                    <a:pt x="243" y="215"/>
                  </a:cubicBezTo>
                  <a:cubicBezTo>
                    <a:pt x="236" y="215"/>
                    <a:pt x="228" y="216"/>
                    <a:pt x="220" y="216"/>
                  </a:cubicBezTo>
                  <a:cubicBezTo>
                    <a:pt x="220" y="208"/>
                    <a:pt x="220" y="208"/>
                    <a:pt x="220" y="208"/>
                  </a:cubicBezTo>
                  <a:cubicBezTo>
                    <a:pt x="225" y="208"/>
                    <a:pt x="232" y="207"/>
                    <a:pt x="236" y="203"/>
                  </a:cubicBezTo>
                  <a:cubicBezTo>
                    <a:pt x="239" y="199"/>
                    <a:pt x="245" y="186"/>
                    <a:pt x="246" y="182"/>
                  </a:cubicBezTo>
                  <a:cubicBezTo>
                    <a:pt x="275" y="106"/>
                    <a:pt x="275" y="106"/>
                    <a:pt x="275" y="106"/>
                  </a:cubicBezTo>
                  <a:cubicBezTo>
                    <a:pt x="278" y="96"/>
                    <a:pt x="282" y="83"/>
                    <a:pt x="282" y="76"/>
                  </a:cubicBezTo>
                  <a:cubicBezTo>
                    <a:pt x="282" y="74"/>
                    <a:pt x="282" y="74"/>
                    <a:pt x="282" y="74"/>
                  </a:cubicBezTo>
                  <a:cubicBezTo>
                    <a:pt x="293" y="71"/>
                    <a:pt x="306" y="65"/>
                    <a:pt x="306" y="65"/>
                  </a:cubicBezTo>
                  <a:cubicBezTo>
                    <a:pt x="307" y="65"/>
                    <a:pt x="307" y="65"/>
                    <a:pt x="307" y="65"/>
                  </a:cubicBezTo>
                  <a:cubicBezTo>
                    <a:pt x="353" y="196"/>
                    <a:pt x="353" y="196"/>
                    <a:pt x="353" y="196"/>
                  </a:cubicBezTo>
                  <a:cubicBezTo>
                    <a:pt x="354" y="200"/>
                    <a:pt x="357" y="204"/>
                    <a:pt x="358" y="205"/>
                  </a:cubicBezTo>
                  <a:cubicBezTo>
                    <a:pt x="359" y="207"/>
                    <a:pt x="362" y="208"/>
                    <a:pt x="367" y="208"/>
                  </a:cubicBezTo>
                  <a:lnTo>
                    <a:pt x="367" y="216"/>
                  </a:lnTo>
                  <a:close/>
                  <a:moveTo>
                    <a:pt x="245" y="300"/>
                  </a:moveTo>
                  <a:cubicBezTo>
                    <a:pt x="245" y="303"/>
                    <a:pt x="245" y="303"/>
                    <a:pt x="245" y="303"/>
                  </a:cubicBezTo>
                  <a:cubicBezTo>
                    <a:pt x="245" y="309"/>
                    <a:pt x="248" y="318"/>
                    <a:pt x="261" y="318"/>
                  </a:cubicBezTo>
                  <a:cubicBezTo>
                    <a:pt x="274" y="318"/>
                    <a:pt x="277" y="309"/>
                    <a:pt x="277" y="303"/>
                  </a:cubicBezTo>
                  <a:cubicBezTo>
                    <a:pt x="277" y="300"/>
                    <a:pt x="277" y="300"/>
                    <a:pt x="277" y="300"/>
                  </a:cubicBezTo>
                  <a:lnTo>
                    <a:pt x="245" y="300"/>
                  </a:lnTo>
                  <a:close/>
                  <a:moveTo>
                    <a:pt x="291" y="93"/>
                  </a:moveTo>
                  <a:cubicBezTo>
                    <a:pt x="290" y="93"/>
                    <a:pt x="290" y="93"/>
                    <a:pt x="290" y="93"/>
                  </a:cubicBezTo>
                  <a:cubicBezTo>
                    <a:pt x="267" y="153"/>
                    <a:pt x="267" y="153"/>
                    <a:pt x="267" y="153"/>
                  </a:cubicBezTo>
                  <a:cubicBezTo>
                    <a:pt x="309" y="153"/>
                    <a:pt x="309" y="153"/>
                    <a:pt x="309" y="153"/>
                  </a:cubicBezTo>
                  <a:lnTo>
                    <a:pt x="291" y="93"/>
                  </a:lnTo>
                  <a:close/>
                  <a:moveTo>
                    <a:pt x="478" y="217"/>
                  </a:moveTo>
                  <a:cubicBezTo>
                    <a:pt x="463" y="216"/>
                    <a:pt x="432" y="215"/>
                    <a:pt x="414" y="215"/>
                  </a:cubicBezTo>
                  <a:cubicBezTo>
                    <a:pt x="396" y="215"/>
                    <a:pt x="388" y="216"/>
                    <a:pt x="373" y="216"/>
                  </a:cubicBezTo>
                  <a:cubicBezTo>
                    <a:pt x="373" y="208"/>
                    <a:pt x="373" y="208"/>
                    <a:pt x="373" y="208"/>
                  </a:cubicBezTo>
                  <a:cubicBezTo>
                    <a:pt x="381" y="208"/>
                    <a:pt x="386" y="207"/>
                    <a:pt x="388" y="204"/>
                  </a:cubicBezTo>
                  <a:cubicBezTo>
                    <a:pt x="390" y="201"/>
                    <a:pt x="391" y="197"/>
                    <a:pt x="391" y="190"/>
                  </a:cubicBezTo>
                  <a:cubicBezTo>
                    <a:pt x="391" y="98"/>
                    <a:pt x="391" y="98"/>
                    <a:pt x="391" y="98"/>
                  </a:cubicBezTo>
                  <a:cubicBezTo>
                    <a:pt x="391" y="88"/>
                    <a:pt x="389" y="84"/>
                    <a:pt x="387" y="82"/>
                  </a:cubicBezTo>
                  <a:cubicBezTo>
                    <a:pt x="384" y="79"/>
                    <a:pt x="380" y="78"/>
                    <a:pt x="371" y="78"/>
                  </a:cubicBezTo>
                  <a:cubicBezTo>
                    <a:pt x="371" y="70"/>
                    <a:pt x="371" y="70"/>
                    <a:pt x="371" y="70"/>
                  </a:cubicBezTo>
                  <a:cubicBezTo>
                    <a:pt x="380" y="70"/>
                    <a:pt x="390" y="71"/>
                    <a:pt x="403" y="71"/>
                  </a:cubicBezTo>
                  <a:cubicBezTo>
                    <a:pt x="416" y="71"/>
                    <a:pt x="429" y="70"/>
                    <a:pt x="441" y="70"/>
                  </a:cubicBezTo>
                  <a:cubicBezTo>
                    <a:pt x="441" y="78"/>
                    <a:pt x="441" y="78"/>
                    <a:pt x="441" y="78"/>
                  </a:cubicBezTo>
                  <a:cubicBezTo>
                    <a:pt x="431" y="78"/>
                    <a:pt x="427" y="78"/>
                    <a:pt x="423" y="82"/>
                  </a:cubicBezTo>
                  <a:cubicBezTo>
                    <a:pt x="419" y="85"/>
                    <a:pt x="418" y="93"/>
                    <a:pt x="418" y="98"/>
                  </a:cubicBezTo>
                  <a:cubicBezTo>
                    <a:pt x="418" y="182"/>
                    <a:pt x="418" y="182"/>
                    <a:pt x="418" y="182"/>
                  </a:cubicBezTo>
                  <a:cubicBezTo>
                    <a:pt x="418" y="196"/>
                    <a:pt x="420" y="199"/>
                    <a:pt x="422" y="201"/>
                  </a:cubicBezTo>
                  <a:cubicBezTo>
                    <a:pt x="425" y="204"/>
                    <a:pt x="428" y="205"/>
                    <a:pt x="444" y="205"/>
                  </a:cubicBezTo>
                  <a:cubicBezTo>
                    <a:pt x="459" y="205"/>
                    <a:pt x="461" y="204"/>
                    <a:pt x="466" y="200"/>
                  </a:cubicBezTo>
                  <a:cubicBezTo>
                    <a:pt x="471" y="196"/>
                    <a:pt x="474" y="189"/>
                    <a:pt x="478" y="179"/>
                  </a:cubicBezTo>
                  <a:cubicBezTo>
                    <a:pt x="487" y="181"/>
                    <a:pt x="487" y="181"/>
                    <a:pt x="487" y="181"/>
                  </a:cubicBezTo>
                  <a:cubicBezTo>
                    <a:pt x="478" y="217"/>
                    <a:pt x="478" y="217"/>
                    <a:pt x="478" y="217"/>
                  </a:cubicBezTo>
                  <a:close/>
                </a:path>
              </a:pathLst>
            </a:custGeom>
            <a:solidFill>
              <a:srgbClr val="FFFFFF">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Footer Placeholder 4"/>
          <p:cNvSpPr>
            <a:spLocks noGrp="1"/>
          </p:cNvSpPr>
          <p:nvPr>
            <p:ph type="ftr" sz="quarter" idx="11"/>
          </p:nvPr>
        </p:nvSpPr>
        <p:spPr>
          <a:xfrm>
            <a:off x="1371599" y="4114807"/>
            <a:ext cx="8686800" cy="633661"/>
          </a:xfrm>
        </p:spPr>
        <p:txBody>
          <a:bodyPr anchor="t" anchorCtr="0"/>
          <a:lstStyle>
            <a:lvl1pPr>
              <a:defRPr sz="1600" i="0">
                <a:solidFill>
                  <a:schemeClr val="bg1"/>
                </a:solidFill>
              </a:defRPr>
            </a:lvl1pPr>
          </a:lstStyle>
          <a:p>
            <a:r>
              <a:rPr lang="en-US"/>
              <a:t>Centre for Learning &amp; Teaching • [INSERT DATE] • [INSERT DETAILS]</a:t>
            </a:r>
          </a:p>
        </p:txBody>
      </p:sp>
      <p:sp>
        <p:nvSpPr>
          <p:cNvPr id="3" name="Subtitle 2"/>
          <p:cNvSpPr>
            <a:spLocks noGrp="1"/>
          </p:cNvSpPr>
          <p:nvPr>
            <p:ph type="subTitle" idx="1" hasCustomPrompt="1"/>
          </p:nvPr>
        </p:nvSpPr>
        <p:spPr>
          <a:xfrm>
            <a:off x="1371599" y="2292517"/>
            <a:ext cx="8686800" cy="1655763"/>
          </a:xfrm>
        </p:spPr>
        <p:txBody>
          <a:bodyPr/>
          <a:lstStyle>
            <a:lvl1pPr marL="0" indent="0" algn="l">
              <a:lnSpc>
                <a:spcPct val="90000"/>
              </a:lnSpc>
              <a:buNone/>
              <a:defRPr sz="32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SUBTITLE</a:t>
            </a:r>
          </a:p>
        </p:txBody>
      </p:sp>
      <p:sp>
        <p:nvSpPr>
          <p:cNvPr id="2" name="Title 1"/>
          <p:cNvSpPr>
            <a:spLocks noGrp="1"/>
          </p:cNvSpPr>
          <p:nvPr>
            <p:ph type="ctrTitle" hasCustomPrompt="1"/>
          </p:nvPr>
        </p:nvSpPr>
        <p:spPr>
          <a:xfrm>
            <a:off x="1384301" y="7"/>
            <a:ext cx="8674099" cy="2138223"/>
          </a:xfrm>
        </p:spPr>
        <p:txBody>
          <a:bodyPr anchor="b"/>
          <a:lstStyle>
            <a:lvl1pPr algn="l">
              <a:defRPr sz="3200" b="1">
                <a:solidFill>
                  <a:schemeClr val="bg1"/>
                </a:solidFill>
              </a:defRPr>
            </a:lvl1pPr>
          </a:lstStyle>
          <a:p>
            <a:r>
              <a:rPr lang="en-US"/>
              <a:t>TITLE</a:t>
            </a:r>
          </a:p>
        </p:txBody>
      </p:sp>
    </p:spTree>
    <p:extLst>
      <p:ext uri="{BB962C8B-B14F-4D97-AF65-F5344CB8AC3E}">
        <p14:creationId xmlns:p14="http://schemas.microsoft.com/office/powerpoint/2010/main" val="123031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9" name="Rectangle 38"/>
          <p:cNvSpPr/>
          <p:nvPr userDrawn="1"/>
        </p:nvSpPr>
        <p:spPr>
          <a:xfrm>
            <a:off x="0" y="0"/>
            <a:ext cx="12192000" cy="6858001"/>
          </a:xfrm>
          <a:prstGeom prst="rect">
            <a:avLst/>
          </a:prstGeom>
          <a:gradFill flip="none" rotWithShape="1">
            <a:gsLst>
              <a:gs pos="2500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351"/>
          </a:p>
        </p:txBody>
      </p:sp>
      <p:sp>
        <p:nvSpPr>
          <p:cNvPr id="40" name="Rectangle 39"/>
          <p:cNvSpPr/>
          <p:nvPr userDrawn="1"/>
        </p:nvSpPr>
        <p:spPr>
          <a:xfrm>
            <a:off x="0" y="4800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6" name="Slide Number Placeholder 5"/>
          <p:cNvSpPr>
            <a:spLocks noGrp="1"/>
          </p:cNvSpPr>
          <p:nvPr>
            <p:ph type="sldNum" sz="quarter" idx="12"/>
          </p:nvPr>
        </p:nvSpPr>
        <p:spPr/>
        <p:txBody>
          <a:bodyPr/>
          <a:lstStyle/>
          <a:p>
            <a:fld id="{A3F57748-2007-7E4E-BE6E-DA5E3EB58124}" type="slidenum">
              <a:rPr lang="en-US" smtClean="0"/>
              <a:t>‹#›</a:t>
            </a:fld>
            <a:endParaRPr lang="en-US"/>
          </a:p>
        </p:txBody>
      </p:sp>
      <p:sp>
        <p:nvSpPr>
          <p:cNvPr id="12" name="AutoShape 26"/>
          <p:cNvSpPr>
            <a:spLocks noChangeAspect="1" noChangeArrowheads="1" noTextEdit="1"/>
          </p:cNvSpPr>
          <p:nvPr userDrawn="1"/>
        </p:nvSpPr>
        <p:spPr bwMode="auto">
          <a:xfrm>
            <a:off x="8511267" y="-651156"/>
            <a:ext cx="4135191" cy="482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16" name="Slide Number Placeholder 46"/>
          <p:cNvSpPr txBox="1">
            <a:spLocks/>
          </p:cNvSpPr>
          <p:nvPr userDrawn="1"/>
        </p:nvSpPr>
        <p:spPr>
          <a:xfrm>
            <a:off x="10331126" y="6400800"/>
            <a:ext cx="1022684" cy="365760"/>
          </a:xfrm>
          <a:prstGeom prst="rect">
            <a:avLst/>
          </a:prstGeom>
        </p:spPr>
        <p:txBody>
          <a:bodyPr vert="horz" lIns="0" tIns="0" rIns="0" bIns="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A2BBE-D6E6-4BE2-A029-E4C4FCB9ADED}" type="slidenum">
              <a:rPr lang="en-US" sz="1051" smtClean="0">
                <a:solidFill>
                  <a:schemeClr val="tx1"/>
                </a:solidFill>
              </a:rPr>
              <a:pPr/>
              <a:t>‹#›</a:t>
            </a:fld>
            <a:endParaRPr lang="en-US" sz="1051">
              <a:solidFill>
                <a:schemeClr val="tx1"/>
              </a:solidFill>
            </a:endParaRPr>
          </a:p>
        </p:txBody>
      </p:sp>
      <p:grpSp>
        <p:nvGrpSpPr>
          <p:cNvPr id="41" name="Group 35"/>
          <p:cNvGrpSpPr>
            <a:grpSpLocks noChangeAspect="1"/>
          </p:cNvGrpSpPr>
          <p:nvPr userDrawn="1"/>
        </p:nvGrpSpPr>
        <p:grpSpPr bwMode="auto">
          <a:xfrm>
            <a:off x="1384301" y="4976813"/>
            <a:ext cx="2200275" cy="538162"/>
            <a:chOff x="654" y="3135"/>
            <a:chExt cx="1386" cy="339"/>
          </a:xfrm>
        </p:grpSpPr>
        <p:sp>
          <p:nvSpPr>
            <p:cNvPr id="42" name="AutoShape 34"/>
            <p:cNvSpPr>
              <a:spLocks noChangeAspect="1" noChangeArrowheads="1" noTextEdit="1"/>
            </p:cNvSpPr>
            <p:nvPr userDrawn="1"/>
          </p:nvSpPr>
          <p:spPr bwMode="auto">
            <a:xfrm>
              <a:off x="654" y="3135"/>
              <a:ext cx="138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noEditPoints="1"/>
            </p:cNvSpPr>
            <p:nvPr userDrawn="1"/>
          </p:nvSpPr>
          <p:spPr bwMode="auto">
            <a:xfrm>
              <a:off x="654" y="3135"/>
              <a:ext cx="289" cy="339"/>
            </a:xfrm>
            <a:custGeom>
              <a:avLst/>
              <a:gdLst>
                <a:gd name="T0" fmla="*/ 0 w 156"/>
                <a:gd name="T1" fmla="*/ 0 h 182"/>
                <a:gd name="T2" fmla="*/ 81 w 156"/>
                <a:gd name="T3" fmla="*/ 180 h 182"/>
                <a:gd name="T4" fmla="*/ 25 w 156"/>
                <a:gd name="T5" fmla="*/ 122 h 182"/>
                <a:gd name="T6" fmla="*/ 131 w 156"/>
                <a:gd name="T7" fmla="*/ 122 h 182"/>
                <a:gd name="T8" fmla="*/ 8 w 156"/>
                <a:gd name="T9" fmla="*/ 22 h 182"/>
                <a:gd name="T10" fmla="*/ 128 w 156"/>
                <a:gd name="T11" fmla="*/ 81 h 182"/>
                <a:gd name="T12" fmla="*/ 102 w 156"/>
                <a:gd name="T13" fmla="*/ 90 h 182"/>
                <a:gd name="T14" fmla="*/ 118 w 156"/>
                <a:gd name="T15" fmla="*/ 96 h 182"/>
                <a:gd name="T16" fmla="*/ 96 w 156"/>
                <a:gd name="T17" fmla="*/ 98 h 182"/>
                <a:gd name="T18" fmla="*/ 109 w 156"/>
                <a:gd name="T19" fmla="*/ 108 h 182"/>
                <a:gd name="T20" fmla="*/ 92 w 156"/>
                <a:gd name="T21" fmla="*/ 113 h 182"/>
                <a:gd name="T22" fmla="*/ 93 w 156"/>
                <a:gd name="T23" fmla="*/ 123 h 182"/>
                <a:gd name="T24" fmla="*/ 83 w 156"/>
                <a:gd name="T25" fmla="*/ 127 h 182"/>
                <a:gd name="T26" fmla="*/ 97 w 156"/>
                <a:gd name="T27" fmla="*/ 137 h 182"/>
                <a:gd name="T28" fmla="*/ 82 w 156"/>
                <a:gd name="T29" fmla="*/ 149 h 182"/>
                <a:gd name="T30" fmla="*/ 76 w 156"/>
                <a:gd name="T31" fmla="*/ 140 h 182"/>
                <a:gd name="T32" fmla="*/ 59 w 156"/>
                <a:gd name="T33" fmla="*/ 137 h 182"/>
                <a:gd name="T34" fmla="*/ 64 w 156"/>
                <a:gd name="T35" fmla="*/ 132 h 182"/>
                <a:gd name="T36" fmla="*/ 73 w 156"/>
                <a:gd name="T37" fmla="*/ 103 h 182"/>
                <a:gd name="T38" fmla="*/ 66 w 156"/>
                <a:gd name="T39" fmla="*/ 101 h 182"/>
                <a:gd name="T40" fmla="*/ 49 w 156"/>
                <a:gd name="T41" fmla="*/ 105 h 182"/>
                <a:gd name="T42" fmla="*/ 59 w 156"/>
                <a:gd name="T43" fmla="*/ 98 h 182"/>
                <a:gd name="T44" fmla="*/ 37 w 156"/>
                <a:gd name="T45" fmla="*/ 96 h 182"/>
                <a:gd name="T46" fmla="*/ 54 w 156"/>
                <a:gd name="T47" fmla="*/ 90 h 182"/>
                <a:gd name="T48" fmla="*/ 28 w 156"/>
                <a:gd name="T49" fmla="*/ 81 h 182"/>
                <a:gd name="T50" fmla="*/ 32 w 156"/>
                <a:gd name="T51" fmla="*/ 76 h 182"/>
                <a:gd name="T52" fmla="*/ 47 w 156"/>
                <a:gd name="T53" fmla="*/ 65 h 182"/>
                <a:gd name="T54" fmla="*/ 22 w 156"/>
                <a:gd name="T55" fmla="*/ 51 h 182"/>
                <a:gd name="T56" fmla="*/ 26 w 156"/>
                <a:gd name="T57" fmla="*/ 47 h 182"/>
                <a:gd name="T58" fmla="*/ 42 w 156"/>
                <a:gd name="T59" fmla="*/ 37 h 182"/>
                <a:gd name="T60" fmla="*/ 18 w 156"/>
                <a:gd name="T61" fmla="*/ 18 h 182"/>
                <a:gd name="T62" fmla="*/ 54 w 156"/>
                <a:gd name="T63" fmla="*/ 42 h 182"/>
                <a:gd name="T64" fmla="*/ 73 w 156"/>
                <a:gd name="T65" fmla="*/ 62 h 182"/>
                <a:gd name="T66" fmla="*/ 84 w 156"/>
                <a:gd name="T67" fmla="*/ 62 h 182"/>
                <a:gd name="T68" fmla="*/ 99 w 156"/>
                <a:gd name="T69" fmla="*/ 28 h 182"/>
                <a:gd name="T70" fmla="*/ 139 w 156"/>
                <a:gd name="T71" fmla="*/ 18 h 182"/>
                <a:gd name="T72" fmla="*/ 125 w 156"/>
                <a:gd name="T73" fmla="*/ 40 h 182"/>
                <a:gd name="T74" fmla="*/ 111 w 156"/>
                <a:gd name="T75" fmla="*/ 51 h 182"/>
                <a:gd name="T76" fmla="*/ 134 w 156"/>
                <a:gd name="T77" fmla="*/ 51 h 182"/>
                <a:gd name="T78" fmla="*/ 120 w 156"/>
                <a:gd name="T79" fmla="*/ 69 h 182"/>
                <a:gd name="T80" fmla="*/ 105 w 156"/>
                <a:gd name="T81" fmla="*/ 79 h 182"/>
                <a:gd name="T82" fmla="*/ 78 w 156"/>
                <a:gd name="T83" fmla="*/ 64 h 182"/>
                <a:gd name="T84" fmla="*/ 66 w 156"/>
                <a:gd name="T85" fmla="*/ 56 h 182"/>
                <a:gd name="T86" fmla="*/ 66 w 156"/>
                <a:gd name="T87" fmla="*/ 38 h 182"/>
                <a:gd name="T88" fmla="*/ 59 w 156"/>
                <a:gd name="T89" fmla="*/ 36 h 182"/>
                <a:gd name="T90" fmla="*/ 75 w 156"/>
                <a:gd name="T91" fmla="*/ 28 h 182"/>
                <a:gd name="T92" fmla="*/ 94 w 156"/>
                <a:gd name="T93" fmla="*/ 28 h 182"/>
                <a:gd name="T94" fmla="*/ 92 w 156"/>
                <a:gd name="T95" fmla="*/ 44 h 182"/>
                <a:gd name="T96" fmla="*/ 89 w 156"/>
                <a:gd name="T97" fmla="*/ 56 h 182"/>
                <a:gd name="T98" fmla="*/ 73 w 156"/>
                <a:gd name="T99" fmla="*/ 31 h 182"/>
                <a:gd name="T100" fmla="*/ 73 w 156"/>
                <a:gd name="T101" fmla="*/ 3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75" y="180"/>
                  </a:moveTo>
                  <a:cubicBezTo>
                    <a:pt x="50" y="167"/>
                    <a:pt x="32" y="151"/>
                    <a:pt x="18" y="126"/>
                  </a:cubicBezTo>
                  <a:cubicBezTo>
                    <a:pt x="5" y="101"/>
                    <a:pt x="0" y="72"/>
                    <a:pt x="0" y="14"/>
                  </a:cubicBezTo>
                  <a:cubicBezTo>
                    <a:pt x="0" y="0"/>
                    <a:pt x="0" y="0"/>
                    <a:pt x="0" y="0"/>
                  </a:cubicBezTo>
                  <a:cubicBezTo>
                    <a:pt x="156" y="0"/>
                    <a:pt x="156" y="0"/>
                    <a:pt x="156" y="0"/>
                  </a:cubicBezTo>
                  <a:cubicBezTo>
                    <a:pt x="156" y="14"/>
                    <a:pt x="156" y="14"/>
                    <a:pt x="156" y="14"/>
                  </a:cubicBezTo>
                  <a:cubicBezTo>
                    <a:pt x="156" y="72"/>
                    <a:pt x="151" y="101"/>
                    <a:pt x="138" y="126"/>
                  </a:cubicBezTo>
                  <a:cubicBezTo>
                    <a:pt x="124" y="151"/>
                    <a:pt x="105" y="167"/>
                    <a:pt x="81" y="180"/>
                  </a:cubicBezTo>
                  <a:cubicBezTo>
                    <a:pt x="78" y="182"/>
                    <a:pt x="78" y="182"/>
                    <a:pt x="78" y="182"/>
                  </a:cubicBezTo>
                  <a:lnTo>
                    <a:pt x="75" y="180"/>
                  </a:lnTo>
                  <a:close/>
                  <a:moveTo>
                    <a:pt x="8" y="22"/>
                  </a:moveTo>
                  <a:cubicBezTo>
                    <a:pt x="8" y="77"/>
                    <a:pt x="15" y="102"/>
                    <a:pt x="25" y="122"/>
                  </a:cubicBezTo>
                  <a:cubicBezTo>
                    <a:pt x="36" y="144"/>
                    <a:pt x="50" y="156"/>
                    <a:pt x="76" y="172"/>
                  </a:cubicBezTo>
                  <a:cubicBezTo>
                    <a:pt x="78" y="174"/>
                    <a:pt x="78" y="174"/>
                    <a:pt x="78" y="174"/>
                  </a:cubicBezTo>
                  <a:cubicBezTo>
                    <a:pt x="80" y="172"/>
                    <a:pt x="80" y="172"/>
                    <a:pt x="80" y="172"/>
                  </a:cubicBezTo>
                  <a:cubicBezTo>
                    <a:pt x="106" y="156"/>
                    <a:pt x="120" y="144"/>
                    <a:pt x="131" y="122"/>
                  </a:cubicBezTo>
                  <a:cubicBezTo>
                    <a:pt x="141" y="102"/>
                    <a:pt x="148" y="77"/>
                    <a:pt x="148" y="22"/>
                  </a:cubicBezTo>
                  <a:cubicBezTo>
                    <a:pt x="148" y="7"/>
                    <a:pt x="148" y="7"/>
                    <a:pt x="148" y="7"/>
                  </a:cubicBezTo>
                  <a:cubicBezTo>
                    <a:pt x="8" y="7"/>
                    <a:pt x="8" y="7"/>
                    <a:pt x="8" y="7"/>
                  </a:cubicBezTo>
                  <a:lnTo>
                    <a:pt x="8" y="22"/>
                  </a:lnTo>
                  <a:close/>
                  <a:moveTo>
                    <a:pt x="105" y="79"/>
                  </a:moveTo>
                  <a:cubicBezTo>
                    <a:pt x="107" y="81"/>
                    <a:pt x="111" y="83"/>
                    <a:pt x="116" y="83"/>
                  </a:cubicBezTo>
                  <a:cubicBezTo>
                    <a:pt x="122" y="83"/>
                    <a:pt x="128" y="81"/>
                    <a:pt x="128" y="81"/>
                  </a:cubicBezTo>
                  <a:cubicBezTo>
                    <a:pt x="128" y="81"/>
                    <a:pt x="128" y="81"/>
                    <a:pt x="128" y="81"/>
                  </a:cubicBezTo>
                  <a:cubicBezTo>
                    <a:pt x="128" y="85"/>
                    <a:pt x="123" y="88"/>
                    <a:pt x="120" y="90"/>
                  </a:cubicBezTo>
                  <a:cubicBezTo>
                    <a:pt x="117" y="91"/>
                    <a:pt x="114" y="91"/>
                    <a:pt x="111" y="91"/>
                  </a:cubicBezTo>
                  <a:cubicBezTo>
                    <a:pt x="108" y="91"/>
                    <a:pt x="103" y="90"/>
                    <a:pt x="102" y="90"/>
                  </a:cubicBezTo>
                  <a:cubicBezTo>
                    <a:pt x="102" y="90"/>
                    <a:pt x="102" y="90"/>
                    <a:pt x="102" y="90"/>
                  </a:cubicBezTo>
                  <a:cubicBezTo>
                    <a:pt x="103" y="93"/>
                    <a:pt x="107" y="94"/>
                    <a:pt x="109" y="95"/>
                  </a:cubicBezTo>
                  <a:cubicBezTo>
                    <a:pt x="112" y="96"/>
                    <a:pt x="114" y="96"/>
                    <a:pt x="115" y="96"/>
                  </a:cubicBezTo>
                  <a:cubicBezTo>
                    <a:pt x="116" y="96"/>
                    <a:pt x="118" y="96"/>
                    <a:pt x="118" y="96"/>
                  </a:cubicBezTo>
                  <a:cubicBezTo>
                    <a:pt x="118" y="96"/>
                    <a:pt x="118" y="96"/>
                    <a:pt x="118" y="96"/>
                  </a:cubicBezTo>
                  <a:cubicBezTo>
                    <a:pt x="118" y="96"/>
                    <a:pt x="117" y="98"/>
                    <a:pt x="114" y="100"/>
                  </a:cubicBezTo>
                  <a:cubicBezTo>
                    <a:pt x="111" y="101"/>
                    <a:pt x="108" y="102"/>
                    <a:pt x="106" y="102"/>
                  </a:cubicBezTo>
                  <a:cubicBezTo>
                    <a:pt x="102" y="102"/>
                    <a:pt x="99" y="101"/>
                    <a:pt x="96" y="98"/>
                  </a:cubicBezTo>
                  <a:cubicBezTo>
                    <a:pt x="96" y="98"/>
                    <a:pt x="96" y="98"/>
                    <a:pt x="96" y="98"/>
                  </a:cubicBezTo>
                  <a:cubicBezTo>
                    <a:pt x="96" y="101"/>
                    <a:pt x="100" y="107"/>
                    <a:pt x="104" y="107"/>
                  </a:cubicBezTo>
                  <a:cubicBezTo>
                    <a:pt x="105" y="107"/>
                    <a:pt x="107" y="107"/>
                    <a:pt x="107" y="105"/>
                  </a:cubicBezTo>
                  <a:cubicBezTo>
                    <a:pt x="107" y="105"/>
                    <a:pt x="107" y="105"/>
                    <a:pt x="107" y="105"/>
                  </a:cubicBezTo>
                  <a:cubicBezTo>
                    <a:pt x="107" y="105"/>
                    <a:pt x="109" y="106"/>
                    <a:pt x="109" y="108"/>
                  </a:cubicBezTo>
                  <a:cubicBezTo>
                    <a:pt x="109" y="110"/>
                    <a:pt x="107" y="113"/>
                    <a:pt x="103" y="113"/>
                  </a:cubicBezTo>
                  <a:cubicBezTo>
                    <a:pt x="95" y="113"/>
                    <a:pt x="91" y="105"/>
                    <a:pt x="90" y="101"/>
                  </a:cubicBezTo>
                  <a:cubicBezTo>
                    <a:pt x="89" y="101"/>
                    <a:pt x="89" y="101"/>
                    <a:pt x="89" y="101"/>
                  </a:cubicBezTo>
                  <a:cubicBezTo>
                    <a:pt x="89" y="108"/>
                    <a:pt x="92" y="113"/>
                    <a:pt x="92" y="113"/>
                  </a:cubicBezTo>
                  <a:cubicBezTo>
                    <a:pt x="92" y="114"/>
                    <a:pt x="92" y="114"/>
                    <a:pt x="92" y="114"/>
                  </a:cubicBezTo>
                  <a:cubicBezTo>
                    <a:pt x="88" y="112"/>
                    <a:pt x="84" y="108"/>
                    <a:pt x="83" y="103"/>
                  </a:cubicBezTo>
                  <a:cubicBezTo>
                    <a:pt x="83" y="103"/>
                    <a:pt x="83" y="103"/>
                    <a:pt x="83" y="103"/>
                  </a:cubicBezTo>
                  <a:cubicBezTo>
                    <a:pt x="83" y="118"/>
                    <a:pt x="87" y="123"/>
                    <a:pt x="93" y="123"/>
                  </a:cubicBezTo>
                  <a:cubicBezTo>
                    <a:pt x="98" y="123"/>
                    <a:pt x="100" y="120"/>
                    <a:pt x="100" y="120"/>
                  </a:cubicBezTo>
                  <a:cubicBezTo>
                    <a:pt x="100" y="120"/>
                    <a:pt x="100" y="120"/>
                    <a:pt x="100" y="120"/>
                  </a:cubicBezTo>
                  <a:cubicBezTo>
                    <a:pt x="100" y="129"/>
                    <a:pt x="96" y="132"/>
                    <a:pt x="92" y="132"/>
                  </a:cubicBezTo>
                  <a:cubicBezTo>
                    <a:pt x="88" y="132"/>
                    <a:pt x="85" y="130"/>
                    <a:pt x="83" y="127"/>
                  </a:cubicBezTo>
                  <a:cubicBezTo>
                    <a:pt x="83" y="127"/>
                    <a:pt x="83" y="127"/>
                    <a:pt x="83" y="127"/>
                  </a:cubicBezTo>
                  <a:cubicBezTo>
                    <a:pt x="83" y="132"/>
                    <a:pt x="85" y="138"/>
                    <a:pt x="92" y="138"/>
                  </a:cubicBezTo>
                  <a:cubicBezTo>
                    <a:pt x="95" y="138"/>
                    <a:pt x="96" y="137"/>
                    <a:pt x="96" y="137"/>
                  </a:cubicBezTo>
                  <a:cubicBezTo>
                    <a:pt x="97" y="137"/>
                    <a:pt x="97" y="137"/>
                    <a:pt x="97" y="137"/>
                  </a:cubicBezTo>
                  <a:cubicBezTo>
                    <a:pt x="97" y="142"/>
                    <a:pt x="94" y="146"/>
                    <a:pt x="89" y="146"/>
                  </a:cubicBezTo>
                  <a:cubicBezTo>
                    <a:pt x="85" y="146"/>
                    <a:pt x="82" y="142"/>
                    <a:pt x="81" y="140"/>
                  </a:cubicBezTo>
                  <a:cubicBezTo>
                    <a:pt x="80" y="140"/>
                    <a:pt x="80" y="140"/>
                    <a:pt x="80" y="140"/>
                  </a:cubicBezTo>
                  <a:cubicBezTo>
                    <a:pt x="80" y="140"/>
                    <a:pt x="82" y="145"/>
                    <a:pt x="82" y="149"/>
                  </a:cubicBezTo>
                  <a:cubicBezTo>
                    <a:pt x="82" y="153"/>
                    <a:pt x="80" y="157"/>
                    <a:pt x="78" y="159"/>
                  </a:cubicBezTo>
                  <a:cubicBezTo>
                    <a:pt x="78" y="159"/>
                    <a:pt x="78" y="159"/>
                    <a:pt x="78" y="159"/>
                  </a:cubicBezTo>
                  <a:cubicBezTo>
                    <a:pt x="76" y="157"/>
                    <a:pt x="74" y="153"/>
                    <a:pt x="74" y="149"/>
                  </a:cubicBezTo>
                  <a:cubicBezTo>
                    <a:pt x="74" y="145"/>
                    <a:pt x="76" y="140"/>
                    <a:pt x="76" y="140"/>
                  </a:cubicBezTo>
                  <a:cubicBezTo>
                    <a:pt x="75" y="140"/>
                    <a:pt x="75" y="140"/>
                    <a:pt x="75" y="140"/>
                  </a:cubicBezTo>
                  <a:cubicBezTo>
                    <a:pt x="74" y="142"/>
                    <a:pt x="71" y="146"/>
                    <a:pt x="67" y="146"/>
                  </a:cubicBezTo>
                  <a:cubicBezTo>
                    <a:pt x="62" y="146"/>
                    <a:pt x="59" y="142"/>
                    <a:pt x="59" y="137"/>
                  </a:cubicBezTo>
                  <a:cubicBezTo>
                    <a:pt x="59" y="137"/>
                    <a:pt x="59" y="137"/>
                    <a:pt x="59" y="137"/>
                  </a:cubicBezTo>
                  <a:cubicBezTo>
                    <a:pt x="59" y="137"/>
                    <a:pt x="61" y="138"/>
                    <a:pt x="64" y="138"/>
                  </a:cubicBezTo>
                  <a:cubicBezTo>
                    <a:pt x="71" y="138"/>
                    <a:pt x="73" y="132"/>
                    <a:pt x="73" y="127"/>
                  </a:cubicBezTo>
                  <a:cubicBezTo>
                    <a:pt x="73" y="127"/>
                    <a:pt x="73" y="127"/>
                    <a:pt x="73" y="127"/>
                  </a:cubicBezTo>
                  <a:cubicBezTo>
                    <a:pt x="71" y="130"/>
                    <a:pt x="68" y="132"/>
                    <a:pt x="64" y="132"/>
                  </a:cubicBezTo>
                  <a:cubicBezTo>
                    <a:pt x="60" y="132"/>
                    <a:pt x="55" y="129"/>
                    <a:pt x="55" y="120"/>
                  </a:cubicBezTo>
                  <a:cubicBezTo>
                    <a:pt x="56" y="120"/>
                    <a:pt x="56" y="120"/>
                    <a:pt x="56" y="120"/>
                  </a:cubicBezTo>
                  <a:cubicBezTo>
                    <a:pt x="56" y="120"/>
                    <a:pt x="58" y="123"/>
                    <a:pt x="63" y="123"/>
                  </a:cubicBezTo>
                  <a:cubicBezTo>
                    <a:pt x="69" y="123"/>
                    <a:pt x="73" y="118"/>
                    <a:pt x="73" y="103"/>
                  </a:cubicBezTo>
                  <a:cubicBezTo>
                    <a:pt x="73" y="103"/>
                    <a:pt x="73" y="103"/>
                    <a:pt x="73" y="103"/>
                  </a:cubicBezTo>
                  <a:cubicBezTo>
                    <a:pt x="72" y="108"/>
                    <a:pt x="68" y="112"/>
                    <a:pt x="64" y="114"/>
                  </a:cubicBezTo>
                  <a:cubicBezTo>
                    <a:pt x="64" y="113"/>
                    <a:pt x="64" y="113"/>
                    <a:pt x="64" y="113"/>
                  </a:cubicBezTo>
                  <a:cubicBezTo>
                    <a:pt x="64" y="113"/>
                    <a:pt x="66" y="108"/>
                    <a:pt x="66" y="101"/>
                  </a:cubicBezTo>
                  <a:cubicBezTo>
                    <a:pt x="66" y="101"/>
                    <a:pt x="66" y="101"/>
                    <a:pt x="66" y="101"/>
                  </a:cubicBezTo>
                  <a:cubicBezTo>
                    <a:pt x="65" y="105"/>
                    <a:pt x="61" y="113"/>
                    <a:pt x="53" y="113"/>
                  </a:cubicBezTo>
                  <a:cubicBezTo>
                    <a:pt x="49" y="113"/>
                    <a:pt x="47" y="110"/>
                    <a:pt x="47" y="108"/>
                  </a:cubicBezTo>
                  <a:cubicBezTo>
                    <a:pt x="47" y="106"/>
                    <a:pt x="49" y="105"/>
                    <a:pt x="49" y="105"/>
                  </a:cubicBezTo>
                  <a:cubicBezTo>
                    <a:pt x="49" y="105"/>
                    <a:pt x="49" y="105"/>
                    <a:pt x="49" y="105"/>
                  </a:cubicBezTo>
                  <a:cubicBezTo>
                    <a:pt x="49" y="107"/>
                    <a:pt x="50" y="107"/>
                    <a:pt x="52" y="107"/>
                  </a:cubicBezTo>
                  <a:cubicBezTo>
                    <a:pt x="56" y="107"/>
                    <a:pt x="59" y="101"/>
                    <a:pt x="60" y="98"/>
                  </a:cubicBezTo>
                  <a:cubicBezTo>
                    <a:pt x="59" y="98"/>
                    <a:pt x="59" y="98"/>
                    <a:pt x="59" y="98"/>
                  </a:cubicBezTo>
                  <a:cubicBezTo>
                    <a:pt x="57" y="101"/>
                    <a:pt x="54" y="102"/>
                    <a:pt x="50" y="102"/>
                  </a:cubicBezTo>
                  <a:cubicBezTo>
                    <a:pt x="48" y="102"/>
                    <a:pt x="45" y="101"/>
                    <a:pt x="42" y="100"/>
                  </a:cubicBezTo>
                  <a:cubicBezTo>
                    <a:pt x="39" y="98"/>
                    <a:pt x="37" y="96"/>
                    <a:pt x="37" y="96"/>
                  </a:cubicBezTo>
                  <a:cubicBezTo>
                    <a:pt x="37" y="96"/>
                    <a:pt x="37" y="96"/>
                    <a:pt x="37" y="96"/>
                  </a:cubicBezTo>
                  <a:cubicBezTo>
                    <a:pt x="37" y="96"/>
                    <a:pt x="40" y="96"/>
                    <a:pt x="41" y="96"/>
                  </a:cubicBezTo>
                  <a:cubicBezTo>
                    <a:pt x="42" y="96"/>
                    <a:pt x="44" y="96"/>
                    <a:pt x="47" y="95"/>
                  </a:cubicBezTo>
                  <a:cubicBezTo>
                    <a:pt x="49" y="94"/>
                    <a:pt x="52" y="93"/>
                    <a:pt x="54" y="90"/>
                  </a:cubicBezTo>
                  <a:cubicBezTo>
                    <a:pt x="54" y="90"/>
                    <a:pt x="54" y="90"/>
                    <a:pt x="54" y="90"/>
                  </a:cubicBezTo>
                  <a:cubicBezTo>
                    <a:pt x="52" y="90"/>
                    <a:pt x="48" y="91"/>
                    <a:pt x="45" y="91"/>
                  </a:cubicBezTo>
                  <a:cubicBezTo>
                    <a:pt x="42" y="91"/>
                    <a:pt x="39" y="91"/>
                    <a:pt x="36" y="90"/>
                  </a:cubicBezTo>
                  <a:cubicBezTo>
                    <a:pt x="33" y="88"/>
                    <a:pt x="28" y="85"/>
                    <a:pt x="28" y="81"/>
                  </a:cubicBezTo>
                  <a:cubicBezTo>
                    <a:pt x="28" y="81"/>
                    <a:pt x="28" y="81"/>
                    <a:pt x="28" y="81"/>
                  </a:cubicBezTo>
                  <a:cubicBezTo>
                    <a:pt x="28" y="81"/>
                    <a:pt x="34" y="83"/>
                    <a:pt x="39" y="83"/>
                  </a:cubicBezTo>
                  <a:cubicBezTo>
                    <a:pt x="45" y="83"/>
                    <a:pt x="49" y="81"/>
                    <a:pt x="51" y="79"/>
                  </a:cubicBezTo>
                  <a:cubicBezTo>
                    <a:pt x="51" y="79"/>
                    <a:pt x="51" y="79"/>
                    <a:pt x="51" y="79"/>
                  </a:cubicBezTo>
                  <a:cubicBezTo>
                    <a:pt x="41" y="79"/>
                    <a:pt x="35" y="77"/>
                    <a:pt x="32" y="76"/>
                  </a:cubicBezTo>
                  <a:cubicBezTo>
                    <a:pt x="28" y="75"/>
                    <a:pt x="24" y="72"/>
                    <a:pt x="24" y="66"/>
                  </a:cubicBezTo>
                  <a:cubicBezTo>
                    <a:pt x="24" y="66"/>
                    <a:pt x="24" y="66"/>
                    <a:pt x="24" y="66"/>
                  </a:cubicBezTo>
                  <a:cubicBezTo>
                    <a:pt x="24" y="66"/>
                    <a:pt x="28" y="69"/>
                    <a:pt x="36" y="69"/>
                  </a:cubicBezTo>
                  <a:cubicBezTo>
                    <a:pt x="42" y="69"/>
                    <a:pt x="45" y="67"/>
                    <a:pt x="47" y="65"/>
                  </a:cubicBezTo>
                  <a:cubicBezTo>
                    <a:pt x="47" y="65"/>
                    <a:pt x="47" y="65"/>
                    <a:pt x="47" y="65"/>
                  </a:cubicBezTo>
                  <a:cubicBezTo>
                    <a:pt x="39" y="65"/>
                    <a:pt x="33" y="64"/>
                    <a:pt x="29" y="62"/>
                  </a:cubicBezTo>
                  <a:cubicBezTo>
                    <a:pt x="25" y="60"/>
                    <a:pt x="22" y="56"/>
                    <a:pt x="22" y="51"/>
                  </a:cubicBezTo>
                  <a:cubicBezTo>
                    <a:pt x="22" y="51"/>
                    <a:pt x="22" y="51"/>
                    <a:pt x="22" y="51"/>
                  </a:cubicBezTo>
                  <a:cubicBezTo>
                    <a:pt x="22" y="51"/>
                    <a:pt x="26" y="54"/>
                    <a:pt x="34" y="54"/>
                  </a:cubicBezTo>
                  <a:cubicBezTo>
                    <a:pt x="39" y="54"/>
                    <a:pt x="43" y="53"/>
                    <a:pt x="44" y="51"/>
                  </a:cubicBezTo>
                  <a:cubicBezTo>
                    <a:pt x="44" y="51"/>
                    <a:pt x="44" y="51"/>
                    <a:pt x="44" y="51"/>
                  </a:cubicBezTo>
                  <a:cubicBezTo>
                    <a:pt x="36" y="51"/>
                    <a:pt x="30" y="50"/>
                    <a:pt x="26" y="47"/>
                  </a:cubicBezTo>
                  <a:cubicBezTo>
                    <a:pt x="22" y="45"/>
                    <a:pt x="19" y="42"/>
                    <a:pt x="19" y="37"/>
                  </a:cubicBezTo>
                  <a:cubicBezTo>
                    <a:pt x="20" y="37"/>
                    <a:pt x="20" y="37"/>
                    <a:pt x="20" y="37"/>
                  </a:cubicBezTo>
                  <a:cubicBezTo>
                    <a:pt x="20" y="37"/>
                    <a:pt x="24" y="40"/>
                    <a:pt x="31" y="40"/>
                  </a:cubicBezTo>
                  <a:cubicBezTo>
                    <a:pt x="37" y="40"/>
                    <a:pt x="41" y="38"/>
                    <a:pt x="42" y="37"/>
                  </a:cubicBezTo>
                  <a:cubicBezTo>
                    <a:pt x="42" y="36"/>
                    <a:pt x="42" y="36"/>
                    <a:pt x="42" y="36"/>
                  </a:cubicBezTo>
                  <a:cubicBezTo>
                    <a:pt x="34" y="36"/>
                    <a:pt x="28" y="35"/>
                    <a:pt x="24" y="33"/>
                  </a:cubicBezTo>
                  <a:cubicBezTo>
                    <a:pt x="20" y="31"/>
                    <a:pt x="17" y="28"/>
                    <a:pt x="17" y="18"/>
                  </a:cubicBezTo>
                  <a:cubicBezTo>
                    <a:pt x="18" y="18"/>
                    <a:pt x="18" y="18"/>
                    <a:pt x="18" y="18"/>
                  </a:cubicBezTo>
                  <a:cubicBezTo>
                    <a:pt x="25" y="24"/>
                    <a:pt x="31" y="25"/>
                    <a:pt x="37" y="25"/>
                  </a:cubicBezTo>
                  <a:cubicBezTo>
                    <a:pt x="45" y="25"/>
                    <a:pt x="50" y="24"/>
                    <a:pt x="53" y="24"/>
                  </a:cubicBezTo>
                  <a:cubicBezTo>
                    <a:pt x="55" y="24"/>
                    <a:pt x="57" y="25"/>
                    <a:pt x="57" y="28"/>
                  </a:cubicBezTo>
                  <a:cubicBezTo>
                    <a:pt x="57" y="31"/>
                    <a:pt x="54" y="35"/>
                    <a:pt x="54" y="42"/>
                  </a:cubicBezTo>
                  <a:cubicBezTo>
                    <a:pt x="54" y="53"/>
                    <a:pt x="59" y="59"/>
                    <a:pt x="65" y="59"/>
                  </a:cubicBezTo>
                  <a:cubicBezTo>
                    <a:pt x="65" y="59"/>
                    <a:pt x="66" y="62"/>
                    <a:pt x="70" y="62"/>
                  </a:cubicBezTo>
                  <a:cubicBezTo>
                    <a:pt x="72" y="62"/>
                    <a:pt x="72" y="62"/>
                    <a:pt x="72" y="62"/>
                  </a:cubicBezTo>
                  <a:cubicBezTo>
                    <a:pt x="73" y="62"/>
                    <a:pt x="73" y="62"/>
                    <a:pt x="73" y="62"/>
                  </a:cubicBezTo>
                  <a:cubicBezTo>
                    <a:pt x="74" y="67"/>
                    <a:pt x="78" y="69"/>
                    <a:pt x="78" y="69"/>
                  </a:cubicBezTo>
                  <a:cubicBezTo>
                    <a:pt x="78" y="69"/>
                    <a:pt x="78" y="69"/>
                    <a:pt x="78" y="69"/>
                  </a:cubicBezTo>
                  <a:cubicBezTo>
                    <a:pt x="78" y="69"/>
                    <a:pt x="82" y="67"/>
                    <a:pt x="83" y="62"/>
                  </a:cubicBezTo>
                  <a:cubicBezTo>
                    <a:pt x="84" y="62"/>
                    <a:pt x="84" y="62"/>
                    <a:pt x="84" y="62"/>
                  </a:cubicBezTo>
                  <a:cubicBezTo>
                    <a:pt x="84" y="62"/>
                    <a:pt x="84" y="62"/>
                    <a:pt x="86" y="62"/>
                  </a:cubicBezTo>
                  <a:cubicBezTo>
                    <a:pt x="90" y="62"/>
                    <a:pt x="91" y="59"/>
                    <a:pt x="91" y="59"/>
                  </a:cubicBezTo>
                  <a:cubicBezTo>
                    <a:pt x="97" y="59"/>
                    <a:pt x="102" y="53"/>
                    <a:pt x="102" y="42"/>
                  </a:cubicBezTo>
                  <a:cubicBezTo>
                    <a:pt x="102" y="35"/>
                    <a:pt x="99" y="31"/>
                    <a:pt x="99" y="28"/>
                  </a:cubicBezTo>
                  <a:cubicBezTo>
                    <a:pt x="99" y="25"/>
                    <a:pt x="101" y="24"/>
                    <a:pt x="103" y="24"/>
                  </a:cubicBezTo>
                  <a:cubicBezTo>
                    <a:pt x="105" y="24"/>
                    <a:pt x="111" y="25"/>
                    <a:pt x="119" y="25"/>
                  </a:cubicBezTo>
                  <a:cubicBezTo>
                    <a:pt x="125" y="25"/>
                    <a:pt x="131" y="24"/>
                    <a:pt x="138" y="18"/>
                  </a:cubicBezTo>
                  <a:cubicBezTo>
                    <a:pt x="139" y="18"/>
                    <a:pt x="139" y="18"/>
                    <a:pt x="139" y="18"/>
                  </a:cubicBezTo>
                  <a:cubicBezTo>
                    <a:pt x="139" y="28"/>
                    <a:pt x="136" y="31"/>
                    <a:pt x="132" y="33"/>
                  </a:cubicBezTo>
                  <a:cubicBezTo>
                    <a:pt x="128" y="35"/>
                    <a:pt x="122" y="36"/>
                    <a:pt x="114" y="36"/>
                  </a:cubicBezTo>
                  <a:cubicBezTo>
                    <a:pt x="114" y="37"/>
                    <a:pt x="114" y="37"/>
                    <a:pt x="114" y="37"/>
                  </a:cubicBezTo>
                  <a:cubicBezTo>
                    <a:pt x="115" y="38"/>
                    <a:pt x="119" y="40"/>
                    <a:pt x="125" y="40"/>
                  </a:cubicBezTo>
                  <a:cubicBezTo>
                    <a:pt x="132" y="40"/>
                    <a:pt x="136" y="37"/>
                    <a:pt x="136" y="37"/>
                  </a:cubicBezTo>
                  <a:cubicBezTo>
                    <a:pt x="136" y="37"/>
                    <a:pt x="136" y="37"/>
                    <a:pt x="136" y="37"/>
                  </a:cubicBezTo>
                  <a:cubicBezTo>
                    <a:pt x="136" y="42"/>
                    <a:pt x="133" y="45"/>
                    <a:pt x="129" y="47"/>
                  </a:cubicBezTo>
                  <a:cubicBezTo>
                    <a:pt x="125" y="50"/>
                    <a:pt x="120" y="51"/>
                    <a:pt x="111" y="51"/>
                  </a:cubicBezTo>
                  <a:cubicBezTo>
                    <a:pt x="111" y="51"/>
                    <a:pt x="111" y="51"/>
                    <a:pt x="111" y="51"/>
                  </a:cubicBezTo>
                  <a:cubicBezTo>
                    <a:pt x="113" y="53"/>
                    <a:pt x="116" y="54"/>
                    <a:pt x="122" y="54"/>
                  </a:cubicBezTo>
                  <a:cubicBezTo>
                    <a:pt x="130" y="54"/>
                    <a:pt x="134" y="51"/>
                    <a:pt x="134" y="51"/>
                  </a:cubicBezTo>
                  <a:cubicBezTo>
                    <a:pt x="134" y="51"/>
                    <a:pt x="134" y="51"/>
                    <a:pt x="134" y="51"/>
                  </a:cubicBezTo>
                  <a:cubicBezTo>
                    <a:pt x="134" y="56"/>
                    <a:pt x="131" y="60"/>
                    <a:pt x="127" y="62"/>
                  </a:cubicBezTo>
                  <a:cubicBezTo>
                    <a:pt x="123" y="64"/>
                    <a:pt x="117" y="65"/>
                    <a:pt x="109" y="65"/>
                  </a:cubicBezTo>
                  <a:cubicBezTo>
                    <a:pt x="109" y="65"/>
                    <a:pt x="109" y="65"/>
                    <a:pt x="109" y="65"/>
                  </a:cubicBezTo>
                  <a:cubicBezTo>
                    <a:pt x="111" y="67"/>
                    <a:pt x="114" y="69"/>
                    <a:pt x="120" y="69"/>
                  </a:cubicBezTo>
                  <a:cubicBezTo>
                    <a:pt x="128" y="69"/>
                    <a:pt x="132" y="66"/>
                    <a:pt x="132" y="66"/>
                  </a:cubicBezTo>
                  <a:cubicBezTo>
                    <a:pt x="132" y="66"/>
                    <a:pt x="132" y="66"/>
                    <a:pt x="132" y="66"/>
                  </a:cubicBezTo>
                  <a:cubicBezTo>
                    <a:pt x="132" y="72"/>
                    <a:pt x="128" y="75"/>
                    <a:pt x="124" y="76"/>
                  </a:cubicBezTo>
                  <a:cubicBezTo>
                    <a:pt x="121" y="77"/>
                    <a:pt x="115" y="79"/>
                    <a:pt x="105" y="79"/>
                  </a:cubicBezTo>
                  <a:close/>
                  <a:moveTo>
                    <a:pt x="82" y="55"/>
                  </a:moveTo>
                  <a:cubicBezTo>
                    <a:pt x="81" y="55"/>
                    <a:pt x="81" y="55"/>
                    <a:pt x="81" y="55"/>
                  </a:cubicBezTo>
                  <a:cubicBezTo>
                    <a:pt x="81" y="61"/>
                    <a:pt x="78" y="64"/>
                    <a:pt x="78" y="64"/>
                  </a:cubicBezTo>
                  <a:cubicBezTo>
                    <a:pt x="78" y="64"/>
                    <a:pt x="78" y="64"/>
                    <a:pt x="78" y="64"/>
                  </a:cubicBezTo>
                  <a:cubicBezTo>
                    <a:pt x="78" y="64"/>
                    <a:pt x="74" y="61"/>
                    <a:pt x="74" y="55"/>
                  </a:cubicBezTo>
                  <a:cubicBezTo>
                    <a:pt x="74" y="55"/>
                    <a:pt x="74" y="55"/>
                    <a:pt x="74" y="55"/>
                  </a:cubicBezTo>
                  <a:cubicBezTo>
                    <a:pt x="73" y="57"/>
                    <a:pt x="72" y="58"/>
                    <a:pt x="70" y="58"/>
                  </a:cubicBezTo>
                  <a:cubicBezTo>
                    <a:pt x="67" y="58"/>
                    <a:pt x="66" y="56"/>
                    <a:pt x="66" y="56"/>
                  </a:cubicBezTo>
                  <a:cubicBezTo>
                    <a:pt x="68" y="52"/>
                    <a:pt x="69" y="50"/>
                    <a:pt x="69" y="48"/>
                  </a:cubicBezTo>
                  <a:cubicBezTo>
                    <a:pt x="70" y="46"/>
                    <a:pt x="71" y="43"/>
                    <a:pt x="71" y="42"/>
                  </a:cubicBezTo>
                  <a:cubicBezTo>
                    <a:pt x="71" y="41"/>
                    <a:pt x="70" y="39"/>
                    <a:pt x="68" y="39"/>
                  </a:cubicBezTo>
                  <a:cubicBezTo>
                    <a:pt x="66" y="38"/>
                    <a:pt x="66" y="38"/>
                    <a:pt x="66" y="38"/>
                  </a:cubicBezTo>
                  <a:cubicBezTo>
                    <a:pt x="66" y="38"/>
                    <a:pt x="65" y="38"/>
                    <a:pt x="64" y="38"/>
                  </a:cubicBezTo>
                  <a:cubicBezTo>
                    <a:pt x="63" y="38"/>
                    <a:pt x="62" y="38"/>
                    <a:pt x="62" y="41"/>
                  </a:cubicBezTo>
                  <a:cubicBezTo>
                    <a:pt x="61" y="41"/>
                    <a:pt x="61" y="41"/>
                    <a:pt x="61" y="41"/>
                  </a:cubicBezTo>
                  <a:cubicBezTo>
                    <a:pt x="61" y="40"/>
                    <a:pt x="59" y="39"/>
                    <a:pt x="59" y="36"/>
                  </a:cubicBezTo>
                  <a:cubicBezTo>
                    <a:pt x="59" y="35"/>
                    <a:pt x="60" y="34"/>
                    <a:pt x="61" y="33"/>
                  </a:cubicBezTo>
                  <a:cubicBezTo>
                    <a:pt x="62" y="32"/>
                    <a:pt x="66" y="31"/>
                    <a:pt x="69" y="30"/>
                  </a:cubicBezTo>
                  <a:cubicBezTo>
                    <a:pt x="71" y="28"/>
                    <a:pt x="71" y="28"/>
                    <a:pt x="71" y="28"/>
                  </a:cubicBezTo>
                  <a:cubicBezTo>
                    <a:pt x="71" y="28"/>
                    <a:pt x="73" y="28"/>
                    <a:pt x="75" y="28"/>
                  </a:cubicBezTo>
                  <a:cubicBezTo>
                    <a:pt x="80" y="28"/>
                    <a:pt x="86" y="29"/>
                    <a:pt x="88" y="29"/>
                  </a:cubicBezTo>
                  <a:cubicBezTo>
                    <a:pt x="90" y="29"/>
                    <a:pt x="92" y="28"/>
                    <a:pt x="94" y="27"/>
                  </a:cubicBezTo>
                  <a:cubicBezTo>
                    <a:pt x="94" y="27"/>
                    <a:pt x="94" y="27"/>
                    <a:pt x="94" y="27"/>
                  </a:cubicBezTo>
                  <a:cubicBezTo>
                    <a:pt x="94" y="28"/>
                    <a:pt x="94" y="28"/>
                    <a:pt x="94" y="28"/>
                  </a:cubicBezTo>
                  <a:cubicBezTo>
                    <a:pt x="94" y="31"/>
                    <a:pt x="92" y="33"/>
                    <a:pt x="87" y="33"/>
                  </a:cubicBezTo>
                  <a:cubicBezTo>
                    <a:pt x="87" y="34"/>
                    <a:pt x="87" y="34"/>
                    <a:pt x="87" y="34"/>
                  </a:cubicBezTo>
                  <a:cubicBezTo>
                    <a:pt x="92" y="34"/>
                    <a:pt x="94" y="36"/>
                    <a:pt x="94" y="40"/>
                  </a:cubicBezTo>
                  <a:cubicBezTo>
                    <a:pt x="94" y="42"/>
                    <a:pt x="93" y="44"/>
                    <a:pt x="92" y="44"/>
                  </a:cubicBezTo>
                  <a:cubicBezTo>
                    <a:pt x="92" y="44"/>
                    <a:pt x="92" y="44"/>
                    <a:pt x="92" y="44"/>
                  </a:cubicBezTo>
                  <a:cubicBezTo>
                    <a:pt x="92" y="43"/>
                    <a:pt x="91" y="42"/>
                    <a:pt x="89" y="42"/>
                  </a:cubicBezTo>
                  <a:cubicBezTo>
                    <a:pt x="88" y="42"/>
                    <a:pt x="87" y="43"/>
                    <a:pt x="87" y="45"/>
                  </a:cubicBezTo>
                  <a:cubicBezTo>
                    <a:pt x="87" y="47"/>
                    <a:pt x="88" y="53"/>
                    <a:pt x="89" y="56"/>
                  </a:cubicBezTo>
                  <a:cubicBezTo>
                    <a:pt x="89" y="56"/>
                    <a:pt x="89" y="58"/>
                    <a:pt x="86" y="58"/>
                  </a:cubicBezTo>
                  <a:cubicBezTo>
                    <a:pt x="84" y="58"/>
                    <a:pt x="83" y="57"/>
                    <a:pt x="82" y="55"/>
                  </a:cubicBezTo>
                  <a:close/>
                  <a:moveTo>
                    <a:pt x="73" y="31"/>
                  </a:moveTo>
                  <a:cubicBezTo>
                    <a:pt x="73" y="31"/>
                    <a:pt x="73" y="31"/>
                    <a:pt x="73" y="31"/>
                  </a:cubicBezTo>
                  <a:cubicBezTo>
                    <a:pt x="73" y="32"/>
                    <a:pt x="74" y="33"/>
                    <a:pt x="76" y="33"/>
                  </a:cubicBezTo>
                  <a:cubicBezTo>
                    <a:pt x="77" y="33"/>
                    <a:pt x="78" y="32"/>
                    <a:pt x="78" y="31"/>
                  </a:cubicBezTo>
                  <a:cubicBezTo>
                    <a:pt x="78" y="31"/>
                    <a:pt x="78" y="31"/>
                    <a:pt x="78" y="31"/>
                  </a:cubicBezTo>
                  <a:lnTo>
                    <a:pt x="7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noEditPoints="1"/>
            </p:cNvSpPr>
            <p:nvPr userDrawn="1"/>
          </p:nvSpPr>
          <p:spPr bwMode="auto">
            <a:xfrm>
              <a:off x="993" y="3152"/>
              <a:ext cx="122" cy="119"/>
            </a:xfrm>
            <a:custGeom>
              <a:avLst/>
              <a:gdLst>
                <a:gd name="T0" fmla="*/ 8 w 66"/>
                <a:gd name="T1" fmla="*/ 10 h 64"/>
                <a:gd name="T2" fmla="*/ 2 w 66"/>
                <a:gd name="T3" fmla="*/ 3 h 64"/>
                <a:gd name="T4" fmla="*/ 0 w 66"/>
                <a:gd name="T5" fmla="*/ 3 h 64"/>
                <a:gd name="T6" fmla="*/ 0 w 66"/>
                <a:gd name="T7" fmla="*/ 0 h 64"/>
                <a:gd name="T8" fmla="*/ 8 w 66"/>
                <a:gd name="T9" fmla="*/ 0 h 64"/>
                <a:gd name="T10" fmla="*/ 29 w 66"/>
                <a:gd name="T11" fmla="*/ 0 h 64"/>
                <a:gd name="T12" fmla="*/ 66 w 66"/>
                <a:gd name="T13" fmla="*/ 32 h 64"/>
                <a:gd name="T14" fmla="*/ 56 w 66"/>
                <a:gd name="T15" fmla="*/ 55 h 64"/>
                <a:gd name="T16" fmla="*/ 31 w 66"/>
                <a:gd name="T17" fmla="*/ 64 h 64"/>
                <a:gd name="T18" fmla="*/ 11 w 66"/>
                <a:gd name="T19" fmla="*/ 63 h 64"/>
                <a:gd name="T20" fmla="*/ 0 w 66"/>
                <a:gd name="T21" fmla="*/ 63 h 64"/>
                <a:gd name="T22" fmla="*/ 0 w 66"/>
                <a:gd name="T23" fmla="*/ 60 h 64"/>
                <a:gd name="T24" fmla="*/ 8 w 66"/>
                <a:gd name="T25" fmla="*/ 54 h 64"/>
                <a:gd name="T26" fmla="*/ 8 w 66"/>
                <a:gd name="T27" fmla="*/ 10 h 64"/>
                <a:gd name="T28" fmla="*/ 20 w 66"/>
                <a:gd name="T29" fmla="*/ 51 h 64"/>
                <a:gd name="T30" fmla="*/ 20 w 66"/>
                <a:gd name="T31" fmla="*/ 56 h 64"/>
                <a:gd name="T32" fmla="*/ 30 w 66"/>
                <a:gd name="T33" fmla="*/ 60 h 64"/>
                <a:gd name="T34" fmla="*/ 54 w 66"/>
                <a:gd name="T35" fmla="*/ 33 h 64"/>
                <a:gd name="T36" fmla="*/ 25 w 66"/>
                <a:gd name="T37" fmla="*/ 3 h 64"/>
                <a:gd name="T38" fmla="*/ 20 w 66"/>
                <a:gd name="T39" fmla="*/ 4 h 64"/>
                <a:gd name="T40" fmla="*/ 20 w 66"/>
                <a:gd name="T41"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64">
                  <a:moveTo>
                    <a:pt x="8" y="10"/>
                  </a:moveTo>
                  <a:cubicBezTo>
                    <a:pt x="8" y="5"/>
                    <a:pt x="8" y="3"/>
                    <a:pt x="2" y="3"/>
                  </a:cubicBezTo>
                  <a:cubicBezTo>
                    <a:pt x="1" y="3"/>
                    <a:pt x="0" y="3"/>
                    <a:pt x="0" y="3"/>
                  </a:cubicBezTo>
                  <a:cubicBezTo>
                    <a:pt x="0" y="0"/>
                    <a:pt x="0" y="0"/>
                    <a:pt x="0" y="0"/>
                  </a:cubicBezTo>
                  <a:cubicBezTo>
                    <a:pt x="2" y="0"/>
                    <a:pt x="5" y="0"/>
                    <a:pt x="8" y="0"/>
                  </a:cubicBezTo>
                  <a:cubicBezTo>
                    <a:pt x="15" y="0"/>
                    <a:pt x="23" y="0"/>
                    <a:pt x="29" y="0"/>
                  </a:cubicBezTo>
                  <a:cubicBezTo>
                    <a:pt x="52" y="0"/>
                    <a:pt x="66" y="13"/>
                    <a:pt x="66" y="32"/>
                  </a:cubicBezTo>
                  <a:cubicBezTo>
                    <a:pt x="66" y="41"/>
                    <a:pt x="62" y="50"/>
                    <a:pt x="56" y="55"/>
                  </a:cubicBezTo>
                  <a:cubicBezTo>
                    <a:pt x="49" y="61"/>
                    <a:pt x="40" y="64"/>
                    <a:pt x="31" y="64"/>
                  </a:cubicBezTo>
                  <a:cubicBezTo>
                    <a:pt x="27" y="64"/>
                    <a:pt x="19" y="63"/>
                    <a:pt x="11" y="63"/>
                  </a:cubicBezTo>
                  <a:cubicBezTo>
                    <a:pt x="8" y="63"/>
                    <a:pt x="5" y="63"/>
                    <a:pt x="0" y="63"/>
                  </a:cubicBezTo>
                  <a:cubicBezTo>
                    <a:pt x="0" y="60"/>
                    <a:pt x="0" y="60"/>
                    <a:pt x="0" y="60"/>
                  </a:cubicBezTo>
                  <a:cubicBezTo>
                    <a:pt x="7" y="60"/>
                    <a:pt x="8" y="59"/>
                    <a:pt x="8" y="54"/>
                  </a:cubicBezTo>
                  <a:lnTo>
                    <a:pt x="8" y="10"/>
                  </a:lnTo>
                  <a:close/>
                  <a:moveTo>
                    <a:pt x="20" y="51"/>
                  </a:moveTo>
                  <a:cubicBezTo>
                    <a:pt x="20" y="53"/>
                    <a:pt x="20" y="55"/>
                    <a:pt x="20" y="56"/>
                  </a:cubicBezTo>
                  <a:cubicBezTo>
                    <a:pt x="21" y="58"/>
                    <a:pt x="25" y="60"/>
                    <a:pt x="30" y="60"/>
                  </a:cubicBezTo>
                  <a:cubicBezTo>
                    <a:pt x="44" y="60"/>
                    <a:pt x="54" y="49"/>
                    <a:pt x="54" y="33"/>
                  </a:cubicBezTo>
                  <a:cubicBezTo>
                    <a:pt x="54" y="13"/>
                    <a:pt x="43" y="3"/>
                    <a:pt x="25" y="3"/>
                  </a:cubicBezTo>
                  <a:cubicBezTo>
                    <a:pt x="23" y="3"/>
                    <a:pt x="21" y="3"/>
                    <a:pt x="20" y="4"/>
                  </a:cubicBezTo>
                  <a:lnTo>
                    <a:pt x="2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noEditPoints="1"/>
            </p:cNvSpPr>
            <p:nvPr userDrawn="1"/>
          </p:nvSpPr>
          <p:spPr bwMode="auto">
            <a:xfrm>
              <a:off x="1125" y="3148"/>
              <a:ext cx="124" cy="121"/>
            </a:xfrm>
            <a:custGeom>
              <a:avLst/>
              <a:gdLst>
                <a:gd name="T0" fmla="*/ 0 w 67"/>
                <a:gd name="T1" fmla="*/ 62 h 65"/>
                <a:gd name="T2" fmla="*/ 11 w 67"/>
                <a:gd name="T3" fmla="*/ 53 h 65"/>
                <a:gd name="T4" fmla="*/ 29 w 67"/>
                <a:gd name="T5" fmla="*/ 4 h 65"/>
                <a:gd name="T6" fmla="*/ 38 w 67"/>
                <a:gd name="T7" fmla="*/ 0 h 65"/>
                <a:gd name="T8" fmla="*/ 59 w 67"/>
                <a:gd name="T9" fmla="*/ 57 h 65"/>
                <a:gd name="T10" fmla="*/ 67 w 67"/>
                <a:gd name="T11" fmla="*/ 62 h 65"/>
                <a:gd name="T12" fmla="*/ 67 w 67"/>
                <a:gd name="T13" fmla="*/ 65 h 65"/>
                <a:gd name="T14" fmla="*/ 55 w 67"/>
                <a:gd name="T15" fmla="*/ 65 h 65"/>
                <a:gd name="T16" fmla="*/ 40 w 67"/>
                <a:gd name="T17" fmla="*/ 65 h 65"/>
                <a:gd name="T18" fmla="*/ 40 w 67"/>
                <a:gd name="T19" fmla="*/ 62 h 65"/>
                <a:gd name="T20" fmla="*/ 41 w 67"/>
                <a:gd name="T21" fmla="*/ 62 h 65"/>
                <a:gd name="T22" fmla="*/ 47 w 67"/>
                <a:gd name="T23" fmla="*/ 60 h 65"/>
                <a:gd name="T24" fmla="*/ 46 w 67"/>
                <a:gd name="T25" fmla="*/ 56 h 65"/>
                <a:gd name="T26" fmla="*/ 42 w 67"/>
                <a:gd name="T27" fmla="*/ 44 h 65"/>
                <a:gd name="T28" fmla="*/ 19 w 67"/>
                <a:gd name="T29" fmla="*/ 44 h 65"/>
                <a:gd name="T30" fmla="*/ 15 w 67"/>
                <a:gd name="T31" fmla="*/ 55 h 65"/>
                <a:gd name="T32" fmla="*/ 14 w 67"/>
                <a:gd name="T33" fmla="*/ 59 h 65"/>
                <a:gd name="T34" fmla="*/ 22 w 67"/>
                <a:gd name="T35" fmla="*/ 62 h 65"/>
                <a:gd name="T36" fmla="*/ 22 w 67"/>
                <a:gd name="T37" fmla="*/ 65 h 65"/>
                <a:gd name="T38" fmla="*/ 7 w 67"/>
                <a:gd name="T39" fmla="*/ 65 h 65"/>
                <a:gd name="T40" fmla="*/ 0 w 67"/>
                <a:gd name="T41" fmla="*/ 65 h 65"/>
                <a:gd name="T42" fmla="*/ 0 w 67"/>
                <a:gd name="T43" fmla="*/ 62 h 65"/>
                <a:gd name="T44" fmla="*/ 30 w 67"/>
                <a:gd name="T45" fmla="*/ 12 h 65"/>
                <a:gd name="T46" fmla="*/ 21 w 67"/>
                <a:gd name="T47" fmla="*/ 38 h 65"/>
                <a:gd name="T48" fmla="*/ 40 w 67"/>
                <a:gd name="T49" fmla="*/ 38 h 65"/>
                <a:gd name="T50" fmla="*/ 30 w 67"/>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62"/>
                  </a:moveTo>
                  <a:cubicBezTo>
                    <a:pt x="6" y="62"/>
                    <a:pt x="9" y="60"/>
                    <a:pt x="11" y="53"/>
                  </a:cubicBezTo>
                  <a:cubicBezTo>
                    <a:pt x="29" y="4"/>
                    <a:pt x="29" y="4"/>
                    <a:pt x="29" y="4"/>
                  </a:cubicBezTo>
                  <a:cubicBezTo>
                    <a:pt x="32" y="3"/>
                    <a:pt x="35" y="2"/>
                    <a:pt x="38" y="0"/>
                  </a:cubicBezTo>
                  <a:cubicBezTo>
                    <a:pt x="59" y="57"/>
                    <a:pt x="59" y="57"/>
                    <a:pt x="59" y="57"/>
                  </a:cubicBezTo>
                  <a:cubicBezTo>
                    <a:pt x="60" y="61"/>
                    <a:pt x="63" y="62"/>
                    <a:pt x="67" y="62"/>
                  </a:cubicBezTo>
                  <a:cubicBezTo>
                    <a:pt x="67" y="65"/>
                    <a:pt x="67" y="65"/>
                    <a:pt x="67" y="65"/>
                  </a:cubicBezTo>
                  <a:cubicBezTo>
                    <a:pt x="63" y="65"/>
                    <a:pt x="58" y="65"/>
                    <a:pt x="55" y="65"/>
                  </a:cubicBezTo>
                  <a:cubicBezTo>
                    <a:pt x="51" y="65"/>
                    <a:pt x="46" y="65"/>
                    <a:pt x="40" y="65"/>
                  </a:cubicBezTo>
                  <a:cubicBezTo>
                    <a:pt x="40" y="62"/>
                    <a:pt x="40" y="62"/>
                    <a:pt x="40" y="62"/>
                  </a:cubicBezTo>
                  <a:cubicBezTo>
                    <a:pt x="41" y="62"/>
                    <a:pt x="41" y="62"/>
                    <a:pt x="41" y="62"/>
                  </a:cubicBezTo>
                  <a:cubicBezTo>
                    <a:pt x="45" y="62"/>
                    <a:pt x="47" y="62"/>
                    <a:pt x="47" y="60"/>
                  </a:cubicBezTo>
                  <a:cubicBezTo>
                    <a:pt x="47" y="59"/>
                    <a:pt x="46" y="58"/>
                    <a:pt x="46" y="56"/>
                  </a:cubicBezTo>
                  <a:cubicBezTo>
                    <a:pt x="42" y="44"/>
                    <a:pt x="42" y="44"/>
                    <a:pt x="42" y="44"/>
                  </a:cubicBezTo>
                  <a:cubicBezTo>
                    <a:pt x="19" y="44"/>
                    <a:pt x="19" y="44"/>
                    <a:pt x="19" y="44"/>
                  </a:cubicBezTo>
                  <a:cubicBezTo>
                    <a:pt x="15" y="55"/>
                    <a:pt x="15" y="55"/>
                    <a:pt x="15" y="55"/>
                  </a:cubicBezTo>
                  <a:cubicBezTo>
                    <a:pt x="15" y="57"/>
                    <a:pt x="14" y="58"/>
                    <a:pt x="14" y="59"/>
                  </a:cubicBezTo>
                  <a:cubicBezTo>
                    <a:pt x="14" y="62"/>
                    <a:pt x="16" y="62"/>
                    <a:pt x="22" y="62"/>
                  </a:cubicBezTo>
                  <a:cubicBezTo>
                    <a:pt x="22" y="65"/>
                    <a:pt x="22" y="65"/>
                    <a:pt x="22" y="65"/>
                  </a:cubicBezTo>
                  <a:cubicBezTo>
                    <a:pt x="17" y="65"/>
                    <a:pt x="12" y="65"/>
                    <a:pt x="7" y="65"/>
                  </a:cubicBezTo>
                  <a:cubicBezTo>
                    <a:pt x="5" y="65"/>
                    <a:pt x="2" y="65"/>
                    <a:pt x="0" y="65"/>
                  </a:cubicBezTo>
                  <a:lnTo>
                    <a:pt x="0" y="62"/>
                  </a:lnTo>
                  <a:close/>
                  <a:moveTo>
                    <a:pt x="30" y="12"/>
                  </a:moveTo>
                  <a:cubicBezTo>
                    <a:pt x="21" y="38"/>
                    <a:pt x="21" y="38"/>
                    <a:pt x="21" y="38"/>
                  </a:cubicBezTo>
                  <a:cubicBezTo>
                    <a:pt x="40" y="38"/>
                    <a:pt x="40" y="38"/>
                    <a:pt x="40" y="38"/>
                  </a:cubicBezTo>
                  <a:lnTo>
                    <a:pt x="3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258" y="3152"/>
              <a:ext cx="98" cy="119"/>
            </a:xfrm>
            <a:custGeom>
              <a:avLst/>
              <a:gdLst>
                <a:gd name="T0" fmla="*/ 0 w 53"/>
                <a:gd name="T1" fmla="*/ 60 h 64"/>
                <a:gd name="T2" fmla="*/ 8 w 53"/>
                <a:gd name="T3" fmla="*/ 54 h 64"/>
                <a:gd name="T4" fmla="*/ 8 w 53"/>
                <a:gd name="T5" fmla="*/ 10 h 64"/>
                <a:gd name="T6" fmla="*/ 0 w 53"/>
                <a:gd name="T7" fmla="*/ 3 h 64"/>
                <a:gd name="T8" fmla="*/ 0 w 53"/>
                <a:gd name="T9" fmla="*/ 3 h 64"/>
                <a:gd name="T10" fmla="*/ 0 w 53"/>
                <a:gd name="T11" fmla="*/ 0 h 64"/>
                <a:gd name="T12" fmla="*/ 7 w 53"/>
                <a:gd name="T13" fmla="*/ 0 h 64"/>
                <a:gd name="T14" fmla="*/ 27 w 53"/>
                <a:gd name="T15" fmla="*/ 0 h 64"/>
                <a:gd name="T16" fmla="*/ 27 w 53"/>
                <a:gd name="T17" fmla="*/ 3 h 64"/>
                <a:gd name="T18" fmla="*/ 19 w 53"/>
                <a:gd name="T19" fmla="*/ 10 h 64"/>
                <a:gd name="T20" fmla="*/ 19 w 53"/>
                <a:gd name="T21" fmla="*/ 51 h 64"/>
                <a:gd name="T22" fmla="*/ 31 w 53"/>
                <a:gd name="T23" fmla="*/ 59 h 64"/>
                <a:gd name="T24" fmla="*/ 50 w 53"/>
                <a:gd name="T25" fmla="*/ 48 h 64"/>
                <a:gd name="T26" fmla="*/ 53 w 53"/>
                <a:gd name="T27" fmla="*/ 49 h 64"/>
                <a:gd name="T28" fmla="*/ 49 w 53"/>
                <a:gd name="T29" fmla="*/ 64 h 64"/>
                <a:gd name="T30" fmla="*/ 39 w 53"/>
                <a:gd name="T31" fmla="*/ 63 h 64"/>
                <a:gd name="T32" fmla="*/ 23 w 53"/>
                <a:gd name="T33" fmla="*/ 63 h 64"/>
                <a:gd name="T34" fmla="*/ 12 w 53"/>
                <a:gd name="T35" fmla="*/ 63 h 64"/>
                <a:gd name="T36" fmla="*/ 0 w 53"/>
                <a:gd name="T37" fmla="*/ 64 h 64"/>
                <a:gd name="T38" fmla="*/ 0 w 53"/>
                <a:gd name="T3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4">
                  <a:moveTo>
                    <a:pt x="0" y="60"/>
                  </a:moveTo>
                  <a:cubicBezTo>
                    <a:pt x="7" y="60"/>
                    <a:pt x="8" y="59"/>
                    <a:pt x="8" y="54"/>
                  </a:cubicBezTo>
                  <a:cubicBezTo>
                    <a:pt x="8" y="10"/>
                    <a:pt x="8" y="10"/>
                    <a:pt x="8" y="10"/>
                  </a:cubicBezTo>
                  <a:cubicBezTo>
                    <a:pt x="8" y="4"/>
                    <a:pt x="7" y="3"/>
                    <a:pt x="0" y="3"/>
                  </a:cubicBezTo>
                  <a:cubicBezTo>
                    <a:pt x="0" y="3"/>
                    <a:pt x="0" y="3"/>
                    <a:pt x="0" y="3"/>
                  </a:cubicBezTo>
                  <a:cubicBezTo>
                    <a:pt x="0" y="0"/>
                    <a:pt x="0" y="0"/>
                    <a:pt x="0" y="0"/>
                  </a:cubicBezTo>
                  <a:cubicBezTo>
                    <a:pt x="3" y="0"/>
                    <a:pt x="5" y="0"/>
                    <a:pt x="7" y="0"/>
                  </a:cubicBezTo>
                  <a:cubicBezTo>
                    <a:pt x="16" y="0"/>
                    <a:pt x="23" y="0"/>
                    <a:pt x="27" y="0"/>
                  </a:cubicBezTo>
                  <a:cubicBezTo>
                    <a:pt x="27" y="3"/>
                    <a:pt x="27" y="3"/>
                    <a:pt x="27" y="3"/>
                  </a:cubicBezTo>
                  <a:cubicBezTo>
                    <a:pt x="20" y="3"/>
                    <a:pt x="19" y="4"/>
                    <a:pt x="19" y="10"/>
                  </a:cubicBezTo>
                  <a:cubicBezTo>
                    <a:pt x="19" y="51"/>
                    <a:pt x="19" y="51"/>
                    <a:pt x="19" y="51"/>
                  </a:cubicBezTo>
                  <a:cubicBezTo>
                    <a:pt x="19" y="59"/>
                    <a:pt x="22" y="59"/>
                    <a:pt x="31" y="59"/>
                  </a:cubicBezTo>
                  <a:cubicBezTo>
                    <a:pt x="42" y="59"/>
                    <a:pt x="48" y="58"/>
                    <a:pt x="50" y="48"/>
                  </a:cubicBezTo>
                  <a:cubicBezTo>
                    <a:pt x="53" y="49"/>
                    <a:pt x="53" y="49"/>
                    <a:pt x="53" y="49"/>
                  </a:cubicBezTo>
                  <a:cubicBezTo>
                    <a:pt x="49" y="64"/>
                    <a:pt x="49" y="64"/>
                    <a:pt x="49" y="64"/>
                  </a:cubicBezTo>
                  <a:cubicBezTo>
                    <a:pt x="47" y="63"/>
                    <a:pt x="43" y="63"/>
                    <a:pt x="39" y="63"/>
                  </a:cubicBezTo>
                  <a:cubicBezTo>
                    <a:pt x="35" y="63"/>
                    <a:pt x="29" y="63"/>
                    <a:pt x="23" y="63"/>
                  </a:cubicBezTo>
                  <a:cubicBezTo>
                    <a:pt x="19" y="63"/>
                    <a:pt x="15" y="63"/>
                    <a:pt x="12" y="63"/>
                  </a:cubicBezTo>
                  <a:cubicBezTo>
                    <a:pt x="5" y="63"/>
                    <a:pt x="0" y="63"/>
                    <a:pt x="0" y="64"/>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p:cNvSpPr>
            <p:nvPr userDrawn="1"/>
          </p:nvSpPr>
          <p:spPr bwMode="auto">
            <a:xfrm>
              <a:off x="1364" y="3152"/>
              <a:ext cx="135" cy="117"/>
            </a:xfrm>
            <a:custGeom>
              <a:avLst/>
              <a:gdLst>
                <a:gd name="T0" fmla="*/ 1 w 73"/>
                <a:gd name="T1" fmla="*/ 60 h 63"/>
                <a:gd name="T2" fmla="*/ 9 w 73"/>
                <a:gd name="T3" fmla="*/ 54 h 63"/>
                <a:gd name="T4" fmla="*/ 9 w 73"/>
                <a:gd name="T5" fmla="*/ 10 h 63"/>
                <a:gd name="T6" fmla="*/ 2 w 73"/>
                <a:gd name="T7" fmla="*/ 3 h 63"/>
                <a:gd name="T8" fmla="*/ 0 w 73"/>
                <a:gd name="T9" fmla="*/ 3 h 63"/>
                <a:gd name="T10" fmla="*/ 0 w 73"/>
                <a:gd name="T11" fmla="*/ 0 h 63"/>
                <a:gd name="T12" fmla="*/ 14 w 73"/>
                <a:gd name="T13" fmla="*/ 0 h 63"/>
                <a:gd name="T14" fmla="*/ 29 w 73"/>
                <a:gd name="T15" fmla="*/ 0 h 63"/>
                <a:gd name="T16" fmla="*/ 29 w 73"/>
                <a:gd name="T17" fmla="*/ 3 h 63"/>
                <a:gd name="T18" fmla="*/ 28 w 73"/>
                <a:gd name="T19" fmla="*/ 3 h 63"/>
                <a:gd name="T20" fmla="*/ 21 w 73"/>
                <a:gd name="T21" fmla="*/ 11 h 63"/>
                <a:gd name="T22" fmla="*/ 21 w 73"/>
                <a:gd name="T23" fmla="*/ 28 h 63"/>
                <a:gd name="T24" fmla="*/ 53 w 73"/>
                <a:gd name="T25" fmla="*/ 28 h 63"/>
                <a:gd name="T26" fmla="*/ 53 w 73"/>
                <a:gd name="T27" fmla="*/ 10 h 63"/>
                <a:gd name="T28" fmla="*/ 46 w 73"/>
                <a:gd name="T29" fmla="*/ 3 h 63"/>
                <a:gd name="T30" fmla="*/ 45 w 73"/>
                <a:gd name="T31" fmla="*/ 3 h 63"/>
                <a:gd name="T32" fmla="*/ 45 w 73"/>
                <a:gd name="T33" fmla="*/ 0 h 63"/>
                <a:gd name="T34" fmla="*/ 59 w 73"/>
                <a:gd name="T35" fmla="*/ 0 h 63"/>
                <a:gd name="T36" fmla="*/ 73 w 73"/>
                <a:gd name="T37" fmla="*/ 0 h 63"/>
                <a:gd name="T38" fmla="*/ 73 w 73"/>
                <a:gd name="T39" fmla="*/ 3 h 63"/>
                <a:gd name="T40" fmla="*/ 72 w 73"/>
                <a:gd name="T41" fmla="*/ 3 h 63"/>
                <a:gd name="T42" fmla="*/ 65 w 73"/>
                <a:gd name="T43" fmla="*/ 11 h 63"/>
                <a:gd name="T44" fmla="*/ 65 w 73"/>
                <a:gd name="T45" fmla="*/ 52 h 63"/>
                <a:gd name="T46" fmla="*/ 73 w 73"/>
                <a:gd name="T47" fmla="*/ 60 h 63"/>
                <a:gd name="T48" fmla="*/ 73 w 73"/>
                <a:gd name="T49" fmla="*/ 60 h 63"/>
                <a:gd name="T50" fmla="*/ 73 w 73"/>
                <a:gd name="T51" fmla="*/ 63 h 63"/>
                <a:gd name="T52" fmla="*/ 59 w 73"/>
                <a:gd name="T53" fmla="*/ 63 h 63"/>
                <a:gd name="T54" fmla="*/ 45 w 73"/>
                <a:gd name="T55" fmla="*/ 63 h 63"/>
                <a:gd name="T56" fmla="*/ 45 w 73"/>
                <a:gd name="T57" fmla="*/ 60 h 63"/>
                <a:gd name="T58" fmla="*/ 53 w 73"/>
                <a:gd name="T59" fmla="*/ 54 h 63"/>
                <a:gd name="T60" fmla="*/ 53 w 73"/>
                <a:gd name="T61" fmla="*/ 33 h 63"/>
                <a:gd name="T62" fmla="*/ 21 w 73"/>
                <a:gd name="T63" fmla="*/ 33 h 63"/>
                <a:gd name="T64" fmla="*/ 21 w 73"/>
                <a:gd name="T65" fmla="*/ 52 h 63"/>
                <a:gd name="T66" fmla="*/ 28 w 73"/>
                <a:gd name="T67" fmla="*/ 60 h 63"/>
                <a:gd name="T68" fmla="*/ 29 w 73"/>
                <a:gd name="T69" fmla="*/ 60 h 63"/>
                <a:gd name="T70" fmla="*/ 29 w 73"/>
                <a:gd name="T71" fmla="*/ 63 h 63"/>
                <a:gd name="T72" fmla="*/ 14 w 73"/>
                <a:gd name="T73" fmla="*/ 63 h 63"/>
                <a:gd name="T74" fmla="*/ 1 w 73"/>
                <a:gd name="T75" fmla="*/ 63 h 63"/>
                <a:gd name="T76" fmla="*/ 1 w 73"/>
                <a:gd name="T7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63">
                  <a:moveTo>
                    <a:pt x="1" y="60"/>
                  </a:moveTo>
                  <a:cubicBezTo>
                    <a:pt x="8" y="60"/>
                    <a:pt x="9" y="59"/>
                    <a:pt x="9" y="54"/>
                  </a:cubicBezTo>
                  <a:cubicBezTo>
                    <a:pt x="9" y="10"/>
                    <a:pt x="9" y="10"/>
                    <a:pt x="9" y="10"/>
                  </a:cubicBezTo>
                  <a:cubicBezTo>
                    <a:pt x="9" y="4"/>
                    <a:pt x="9" y="3"/>
                    <a:pt x="2" y="3"/>
                  </a:cubicBezTo>
                  <a:cubicBezTo>
                    <a:pt x="1" y="3"/>
                    <a:pt x="0" y="3"/>
                    <a:pt x="0" y="3"/>
                  </a:cubicBezTo>
                  <a:cubicBezTo>
                    <a:pt x="0" y="0"/>
                    <a:pt x="0" y="0"/>
                    <a:pt x="0" y="0"/>
                  </a:cubicBezTo>
                  <a:cubicBezTo>
                    <a:pt x="3" y="0"/>
                    <a:pt x="9" y="0"/>
                    <a:pt x="14" y="0"/>
                  </a:cubicBezTo>
                  <a:cubicBezTo>
                    <a:pt x="19" y="0"/>
                    <a:pt x="24" y="0"/>
                    <a:pt x="29" y="0"/>
                  </a:cubicBezTo>
                  <a:cubicBezTo>
                    <a:pt x="29" y="3"/>
                    <a:pt x="29" y="3"/>
                    <a:pt x="29" y="3"/>
                  </a:cubicBezTo>
                  <a:cubicBezTo>
                    <a:pt x="28" y="3"/>
                    <a:pt x="28" y="3"/>
                    <a:pt x="28" y="3"/>
                  </a:cubicBezTo>
                  <a:cubicBezTo>
                    <a:pt x="22" y="3"/>
                    <a:pt x="21" y="5"/>
                    <a:pt x="21" y="11"/>
                  </a:cubicBezTo>
                  <a:cubicBezTo>
                    <a:pt x="21" y="28"/>
                    <a:pt x="21" y="28"/>
                    <a:pt x="21" y="28"/>
                  </a:cubicBezTo>
                  <a:cubicBezTo>
                    <a:pt x="53" y="28"/>
                    <a:pt x="53" y="28"/>
                    <a:pt x="53" y="28"/>
                  </a:cubicBezTo>
                  <a:cubicBezTo>
                    <a:pt x="53" y="10"/>
                    <a:pt x="53" y="10"/>
                    <a:pt x="53" y="10"/>
                  </a:cubicBezTo>
                  <a:cubicBezTo>
                    <a:pt x="53" y="4"/>
                    <a:pt x="53" y="3"/>
                    <a:pt x="46" y="3"/>
                  </a:cubicBezTo>
                  <a:cubicBezTo>
                    <a:pt x="45" y="3"/>
                    <a:pt x="45" y="3"/>
                    <a:pt x="45" y="3"/>
                  </a:cubicBezTo>
                  <a:cubicBezTo>
                    <a:pt x="45" y="0"/>
                    <a:pt x="45" y="0"/>
                    <a:pt x="45" y="0"/>
                  </a:cubicBezTo>
                  <a:cubicBezTo>
                    <a:pt x="49" y="0"/>
                    <a:pt x="53" y="0"/>
                    <a:pt x="59" y="0"/>
                  </a:cubicBezTo>
                  <a:cubicBezTo>
                    <a:pt x="63" y="0"/>
                    <a:pt x="68" y="0"/>
                    <a:pt x="73" y="0"/>
                  </a:cubicBezTo>
                  <a:cubicBezTo>
                    <a:pt x="73" y="3"/>
                    <a:pt x="73" y="3"/>
                    <a:pt x="73" y="3"/>
                  </a:cubicBezTo>
                  <a:cubicBezTo>
                    <a:pt x="73" y="3"/>
                    <a:pt x="73" y="3"/>
                    <a:pt x="72" y="3"/>
                  </a:cubicBezTo>
                  <a:cubicBezTo>
                    <a:pt x="66" y="3"/>
                    <a:pt x="65" y="5"/>
                    <a:pt x="65" y="11"/>
                  </a:cubicBezTo>
                  <a:cubicBezTo>
                    <a:pt x="65" y="52"/>
                    <a:pt x="65" y="52"/>
                    <a:pt x="65" y="52"/>
                  </a:cubicBezTo>
                  <a:cubicBezTo>
                    <a:pt x="65" y="59"/>
                    <a:pt x="65" y="60"/>
                    <a:pt x="73" y="60"/>
                  </a:cubicBezTo>
                  <a:cubicBezTo>
                    <a:pt x="73" y="60"/>
                    <a:pt x="73" y="60"/>
                    <a:pt x="73" y="60"/>
                  </a:cubicBezTo>
                  <a:cubicBezTo>
                    <a:pt x="73" y="63"/>
                    <a:pt x="73" y="63"/>
                    <a:pt x="73" y="63"/>
                  </a:cubicBezTo>
                  <a:cubicBezTo>
                    <a:pt x="68" y="63"/>
                    <a:pt x="63" y="63"/>
                    <a:pt x="59" y="63"/>
                  </a:cubicBezTo>
                  <a:cubicBezTo>
                    <a:pt x="55" y="63"/>
                    <a:pt x="50" y="63"/>
                    <a:pt x="45" y="63"/>
                  </a:cubicBezTo>
                  <a:cubicBezTo>
                    <a:pt x="45" y="60"/>
                    <a:pt x="45" y="60"/>
                    <a:pt x="45" y="60"/>
                  </a:cubicBezTo>
                  <a:cubicBezTo>
                    <a:pt x="52" y="60"/>
                    <a:pt x="53" y="59"/>
                    <a:pt x="53" y="54"/>
                  </a:cubicBezTo>
                  <a:cubicBezTo>
                    <a:pt x="53" y="33"/>
                    <a:pt x="53" y="33"/>
                    <a:pt x="53" y="33"/>
                  </a:cubicBezTo>
                  <a:cubicBezTo>
                    <a:pt x="21" y="33"/>
                    <a:pt x="21" y="33"/>
                    <a:pt x="21" y="33"/>
                  </a:cubicBezTo>
                  <a:cubicBezTo>
                    <a:pt x="21" y="52"/>
                    <a:pt x="21" y="52"/>
                    <a:pt x="21" y="52"/>
                  </a:cubicBezTo>
                  <a:cubicBezTo>
                    <a:pt x="21" y="59"/>
                    <a:pt x="21" y="60"/>
                    <a:pt x="28" y="60"/>
                  </a:cubicBezTo>
                  <a:cubicBezTo>
                    <a:pt x="29" y="60"/>
                    <a:pt x="29" y="60"/>
                    <a:pt x="29" y="60"/>
                  </a:cubicBezTo>
                  <a:cubicBezTo>
                    <a:pt x="29" y="63"/>
                    <a:pt x="29" y="63"/>
                    <a:pt x="29" y="63"/>
                  </a:cubicBezTo>
                  <a:cubicBezTo>
                    <a:pt x="24" y="63"/>
                    <a:pt x="19" y="63"/>
                    <a:pt x="14" y="63"/>
                  </a:cubicBezTo>
                  <a:cubicBezTo>
                    <a:pt x="10" y="63"/>
                    <a:pt x="6" y="63"/>
                    <a:pt x="1" y="63"/>
                  </a:cubicBezTo>
                  <a:lnTo>
                    <a:pt x="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noEditPoints="1"/>
            </p:cNvSpPr>
            <p:nvPr userDrawn="1"/>
          </p:nvSpPr>
          <p:spPr bwMode="auto">
            <a:xfrm>
              <a:off x="1514" y="3150"/>
              <a:ext cx="126" cy="123"/>
            </a:xfrm>
            <a:custGeom>
              <a:avLst/>
              <a:gdLst>
                <a:gd name="T0" fmla="*/ 10 w 68"/>
                <a:gd name="T1" fmla="*/ 58 h 66"/>
                <a:gd name="T2" fmla="*/ 0 w 68"/>
                <a:gd name="T3" fmla="*/ 34 h 66"/>
                <a:gd name="T4" fmla="*/ 7 w 68"/>
                <a:gd name="T5" fmla="*/ 12 h 66"/>
                <a:gd name="T6" fmla="*/ 35 w 68"/>
                <a:gd name="T7" fmla="*/ 0 h 66"/>
                <a:gd name="T8" fmla="*/ 57 w 68"/>
                <a:gd name="T9" fmla="*/ 8 h 66"/>
                <a:gd name="T10" fmla="*/ 68 w 68"/>
                <a:gd name="T11" fmla="*/ 32 h 66"/>
                <a:gd name="T12" fmla="*/ 60 w 68"/>
                <a:gd name="T13" fmla="*/ 54 h 66"/>
                <a:gd name="T14" fmla="*/ 33 w 68"/>
                <a:gd name="T15" fmla="*/ 66 h 66"/>
                <a:gd name="T16" fmla="*/ 10 w 68"/>
                <a:gd name="T17" fmla="*/ 58 h 66"/>
                <a:gd name="T18" fmla="*/ 12 w 68"/>
                <a:gd name="T19" fmla="*/ 31 h 66"/>
                <a:gd name="T20" fmla="*/ 35 w 68"/>
                <a:gd name="T21" fmla="*/ 62 h 66"/>
                <a:gd name="T22" fmla="*/ 55 w 68"/>
                <a:gd name="T23" fmla="*/ 34 h 66"/>
                <a:gd name="T24" fmla="*/ 33 w 68"/>
                <a:gd name="T25" fmla="*/ 4 h 66"/>
                <a:gd name="T26" fmla="*/ 12 w 68"/>
                <a:gd name="T27"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6">
                  <a:moveTo>
                    <a:pt x="10" y="58"/>
                  </a:moveTo>
                  <a:cubicBezTo>
                    <a:pt x="3" y="51"/>
                    <a:pt x="0" y="44"/>
                    <a:pt x="0" y="34"/>
                  </a:cubicBezTo>
                  <a:cubicBezTo>
                    <a:pt x="0" y="25"/>
                    <a:pt x="3" y="18"/>
                    <a:pt x="7" y="12"/>
                  </a:cubicBezTo>
                  <a:cubicBezTo>
                    <a:pt x="14" y="4"/>
                    <a:pt x="23" y="0"/>
                    <a:pt x="35" y="0"/>
                  </a:cubicBezTo>
                  <a:cubicBezTo>
                    <a:pt x="44" y="0"/>
                    <a:pt x="51" y="2"/>
                    <a:pt x="57" y="8"/>
                  </a:cubicBezTo>
                  <a:cubicBezTo>
                    <a:pt x="65" y="14"/>
                    <a:pt x="68" y="22"/>
                    <a:pt x="68" y="32"/>
                  </a:cubicBezTo>
                  <a:cubicBezTo>
                    <a:pt x="68" y="40"/>
                    <a:pt x="65" y="48"/>
                    <a:pt x="60" y="54"/>
                  </a:cubicBezTo>
                  <a:cubicBezTo>
                    <a:pt x="53" y="62"/>
                    <a:pt x="44" y="66"/>
                    <a:pt x="33" y="66"/>
                  </a:cubicBezTo>
                  <a:cubicBezTo>
                    <a:pt x="24" y="66"/>
                    <a:pt x="17" y="63"/>
                    <a:pt x="10" y="58"/>
                  </a:cubicBezTo>
                  <a:close/>
                  <a:moveTo>
                    <a:pt x="12" y="31"/>
                  </a:moveTo>
                  <a:cubicBezTo>
                    <a:pt x="12" y="50"/>
                    <a:pt x="22" y="62"/>
                    <a:pt x="35" y="62"/>
                  </a:cubicBezTo>
                  <a:cubicBezTo>
                    <a:pt x="47" y="62"/>
                    <a:pt x="55" y="52"/>
                    <a:pt x="55" y="34"/>
                  </a:cubicBezTo>
                  <a:cubicBezTo>
                    <a:pt x="55" y="16"/>
                    <a:pt x="45" y="4"/>
                    <a:pt x="33" y="4"/>
                  </a:cubicBezTo>
                  <a:cubicBezTo>
                    <a:pt x="20" y="4"/>
                    <a:pt x="12" y="13"/>
                    <a:pt x="12"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653" y="3152"/>
              <a:ext cx="124" cy="121"/>
            </a:xfrm>
            <a:custGeom>
              <a:avLst/>
              <a:gdLst>
                <a:gd name="T0" fmla="*/ 0 w 67"/>
                <a:gd name="T1" fmla="*/ 0 h 65"/>
                <a:gd name="T2" fmla="*/ 13 w 67"/>
                <a:gd name="T3" fmla="*/ 1 h 65"/>
                <a:gd name="T4" fmla="*/ 27 w 67"/>
                <a:gd name="T5" fmla="*/ 0 h 65"/>
                <a:gd name="T6" fmla="*/ 27 w 67"/>
                <a:gd name="T7" fmla="*/ 3 h 65"/>
                <a:gd name="T8" fmla="*/ 26 w 67"/>
                <a:gd name="T9" fmla="*/ 3 h 65"/>
                <a:gd name="T10" fmla="*/ 20 w 67"/>
                <a:gd name="T11" fmla="*/ 11 h 65"/>
                <a:gd name="T12" fmla="*/ 20 w 67"/>
                <a:gd name="T13" fmla="*/ 41 h 65"/>
                <a:gd name="T14" fmla="*/ 36 w 67"/>
                <a:gd name="T15" fmla="*/ 60 h 65"/>
                <a:gd name="T16" fmla="*/ 52 w 67"/>
                <a:gd name="T17" fmla="*/ 53 h 65"/>
                <a:gd name="T18" fmla="*/ 54 w 67"/>
                <a:gd name="T19" fmla="*/ 39 h 65"/>
                <a:gd name="T20" fmla="*/ 54 w 67"/>
                <a:gd name="T21" fmla="*/ 14 h 65"/>
                <a:gd name="T22" fmla="*/ 47 w 67"/>
                <a:gd name="T23" fmla="*/ 3 h 65"/>
                <a:gd name="T24" fmla="*/ 46 w 67"/>
                <a:gd name="T25" fmla="*/ 3 h 65"/>
                <a:gd name="T26" fmla="*/ 46 w 67"/>
                <a:gd name="T27" fmla="*/ 0 h 65"/>
                <a:gd name="T28" fmla="*/ 55 w 67"/>
                <a:gd name="T29" fmla="*/ 0 h 65"/>
                <a:gd name="T30" fmla="*/ 67 w 67"/>
                <a:gd name="T31" fmla="*/ 0 h 65"/>
                <a:gd name="T32" fmla="*/ 67 w 67"/>
                <a:gd name="T33" fmla="*/ 3 h 65"/>
                <a:gd name="T34" fmla="*/ 65 w 67"/>
                <a:gd name="T35" fmla="*/ 3 h 65"/>
                <a:gd name="T36" fmla="*/ 59 w 67"/>
                <a:gd name="T37" fmla="*/ 14 h 65"/>
                <a:gd name="T38" fmla="*/ 59 w 67"/>
                <a:gd name="T39" fmla="*/ 37 h 65"/>
                <a:gd name="T40" fmla="*/ 54 w 67"/>
                <a:gd name="T41" fmla="*/ 58 h 65"/>
                <a:gd name="T42" fmla="*/ 32 w 67"/>
                <a:gd name="T43" fmla="*/ 65 h 65"/>
                <a:gd name="T44" fmla="*/ 8 w 67"/>
                <a:gd name="T45" fmla="*/ 40 h 65"/>
                <a:gd name="T46" fmla="*/ 8 w 67"/>
                <a:gd name="T47" fmla="*/ 13 h 65"/>
                <a:gd name="T48" fmla="*/ 0 w 67"/>
                <a:gd name="T49" fmla="*/ 3 h 65"/>
                <a:gd name="T50" fmla="*/ 0 w 67"/>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0"/>
                  </a:moveTo>
                  <a:cubicBezTo>
                    <a:pt x="4" y="0"/>
                    <a:pt x="9" y="1"/>
                    <a:pt x="13" y="1"/>
                  </a:cubicBezTo>
                  <a:cubicBezTo>
                    <a:pt x="18" y="1"/>
                    <a:pt x="22" y="0"/>
                    <a:pt x="27" y="0"/>
                  </a:cubicBezTo>
                  <a:cubicBezTo>
                    <a:pt x="27" y="3"/>
                    <a:pt x="27" y="3"/>
                    <a:pt x="27" y="3"/>
                  </a:cubicBezTo>
                  <a:cubicBezTo>
                    <a:pt x="27" y="3"/>
                    <a:pt x="27" y="3"/>
                    <a:pt x="26" y="3"/>
                  </a:cubicBezTo>
                  <a:cubicBezTo>
                    <a:pt x="20" y="3"/>
                    <a:pt x="20" y="5"/>
                    <a:pt x="20" y="11"/>
                  </a:cubicBezTo>
                  <a:cubicBezTo>
                    <a:pt x="20" y="41"/>
                    <a:pt x="20" y="41"/>
                    <a:pt x="20" y="41"/>
                  </a:cubicBezTo>
                  <a:cubicBezTo>
                    <a:pt x="20" y="54"/>
                    <a:pt x="25" y="60"/>
                    <a:pt x="36" y="60"/>
                  </a:cubicBezTo>
                  <a:cubicBezTo>
                    <a:pt x="43" y="60"/>
                    <a:pt x="49" y="57"/>
                    <a:pt x="52" y="53"/>
                  </a:cubicBezTo>
                  <a:cubicBezTo>
                    <a:pt x="54" y="49"/>
                    <a:pt x="54" y="45"/>
                    <a:pt x="54" y="39"/>
                  </a:cubicBezTo>
                  <a:cubicBezTo>
                    <a:pt x="54" y="14"/>
                    <a:pt x="54" y="14"/>
                    <a:pt x="54" y="14"/>
                  </a:cubicBezTo>
                  <a:cubicBezTo>
                    <a:pt x="54" y="6"/>
                    <a:pt x="53" y="3"/>
                    <a:pt x="47" y="3"/>
                  </a:cubicBezTo>
                  <a:cubicBezTo>
                    <a:pt x="46" y="3"/>
                    <a:pt x="46" y="3"/>
                    <a:pt x="46" y="3"/>
                  </a:cubicBezTo>
                  <a:cubicBezTo>
                    <a:pt x="46" y="0"/>
                    <a:pt x="46" y="0"/>
                    <a:pt x="46" y="0"/>
                  </a:cubicBezTo>
                  <a:cubicBezTo>
                    <a:pt x="48" y="0"/>
                    <a:pt x="51" y="0"/>
                    <a:pt x="55" y="0"/>
                  </a:cubicBezTo>
                  <a:cubicBezTo>
                    <a:pt x="58" y="0"/>
                    <a:pt x="62" y="0"/>
                    <a:pt x="67" y="0"/>
                  </a:cubicBezTo>
                  <a:cubicBezTo>
                    <a:pt x="67" y="3"/>
                    <a:pt x="67" y="3"/>
                    <a:pt x="67" y="3"/>
                  </a:cubicBezTo>
                  <a:cubicBezTo>
                    <a:pt x="67" y="3"/>
                    <a:pt x="66" y="3"/>
                    <a:pt x="65" y="3"/>
                  </a:cubicBezTo>
                  <a:cubicBezTo>
                    <a:pt x="60" y="3"/>
                    <a:pt x="59" y="6"/>
                    <a:pt x="59" y="14"/>
                  </a:cubicBezTo>
                  <a:cubicBezTo>
                    <a:pt x="59" y="37"/>
                    <a:pt x="59" y="37"/>
                    <a:pt x="59" y="37"/>
                  </a:cubicBezTo>
                  <a:cubicBezTo>
                    <a:pt x="59" y="46"/>
                    <a:pt x="59" y="52"/>
                    <a:pt x="54" y="58"/>
                  </a:cubicBezTo>
                  <a:cubicBezTo>
                    <a:pt x="49" y="63"/>
                    <a:pt x="42" y="65"/>
                    <a:pt x="32" y="65"/>
                  </a:cubicBezTo>
                  <a:cubicBezTo>
                    <a:pt x="15" y="65"/>
                    <a:pt x="8" y="57"/>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792" y="3150"/>
              <a:ext cx="68" cy="123"/>
            </a:xfrm>
            <a:custGeom>
              <a:avLst/>
              <a:gdLst>
                <a:gd name="T0" fmla="*/ 0 w 37"/>
                <a:gd name="T1" fmla="*/ 48 h 66"/>
                <a:gd name="T2" fmla="*/ 2 w 37"/>
                <a:gd name="T3" fmla="*/ 47 h 66"/>
                <a:gd name="T4" fmla="*/ 16 w 37"/>
                <a:gd name="T5" fmla="*/ 62 h 66"/>
                <a:gd name="T6" fmla="*/ 27 w 37"/>
                <a:gd name="T7" fmla="*/ 51 h 66"/>
                <a:gd name="T8" fmla="*/ 24 w 37"/>
                <a:gd name="T9" fmla="*/ 43 h 66"/>
                <a:gd name="T10" fmla="*/ 13 w 37"/>
                <a:gd name="T11" fmla="*/ 36 h 66"/>
                <a:gd name="T12" fmla="*/ 1 w 37"/>
                <a:gd name="T13" fmla="*/ 19 h 66"/>
                <a:gd name="T14" fmla="*/ 21 w 37"/>
                <a:gd name="T15" fmla="*/ 0 h 66"/>
                <a:gd name="T16" fmla="*/ 33 w 37"/>
                <a:gd name="T17" fmla="*/ 1 h 66"/>
                <a:gd name="T18" fmla="*/ 34 w 37"/>
                <a:gd name="T19" fmla="*/ 14 h 66"/>
                <a:gd name="T20" fmla="*/ 32 w 37"/>
                <a:gd name="T21" fmla="*/ 15 h 66"/>
                <a:gd name="T22" fmla="*/ 21 w 37"/>
                <a:gd name="T23" fmla="*/ 4 h 66"/>
                <a:gd name="T24" fmla="*/ 10 w 37"/>
                <a:gd name="T25" fmla="*/ 14 h 66"/>
                <a:gd name="T26" fmla="*/ 13 w 37"/>
                <a:gd name="T27" fmla="*/ 22 h 66"/>
                <a:gd name="T28" fmla="*/ 24 w 37"/>
                <a:gd name="T29" fmla="*/ 28 h 66"/>
                <a:gd name="T30" fmla="*/ 37 w 37"/>
                <a:gd name="T31" fmla="*/ 46 h 66"/>
                <a:gd name="T32" fmla="*/ 16 w 37"/>
                <a:gd name="T33" fmla="*/ 66 h 66"/>
                <a:gd name="T34" fmla="*/ 1 w 37"/>
                <a:gd name="T35" fmla="*/ 61 h 66"/>
                <a:gd name="T36" fmla="*/ 0 w 37"/>
                <a:gd name="T3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6">
                  <a:moveTo>
                    <a:pt x="0" y="48"/>
                  </a:moveTo>
                  <a:cubicBezTo>
                    <a:pt x="2" y="47"/>
                    <a:pt x="2" y="47"/>
                    <a:pt x="2" y="47"/>
                  </a:cubicBezTo>
                  <a:cubicBezTo>
                    <a:pt x="4" y="57"/>
                    <a:pt x="8" y="62"/>
                    <a:pt x="16" y="62"/>
                  </a:cubicBezTo>
                  <a:cubicBezTo>
                    <a:pt x="23" y="62"/>
                    <a:pt x="27" y="58"/>
                    <a:pt x="27" y="51"/>
                  </a:cubicBezTo>
                  <a:cubicBezTo>
                    <a:pt x="27" y="48"/>
                    <a:pt x="26" y="45"/>
                    <a:pt x="24" y="43"/>
                  </a:cubicBezTo>
                  <a:cubicBezTo>
                    <a:pt x="20" y="40"/>
                    <a:pt x="16" y="38"/>
                    <a:pt x="13" y="36"/>
                  </a:cubicBezTo>
                  <a:cubicBezTo>
                    <a:pt x="5" y="32"/>
                    <a:pt x="1" y="27"/>
                    <a:pt x="1" y="19"/>
                  </a:cubicBezTo>
                  <a:cubicBezTo>
                    <a:pt x="1" y="8"/>
                    <a:pt x="9" y="0"/>
                    <a:pt x="21" y="0"/>
                  </a:cubicBezTo>
                  <a:cubicBezTo>
                    <a:pt x="24" y="0"/>
                    <a:pt x="28" y="0"/>
                    <a:pt x="33" y="1"/>
                  </a:cubicBezTo>
                  <a:cubicBezTo>
                    <a:pt x="34" y="14"/>
                    <a:pt x="34" y="14"/>
                    <a:pt x="34" y="14"/>
                  </a:cubicBezTo>
                  <a:cubicBezTo>
                    <a:pt x="32" y="15"/>
                    <a:pt x="32" y="15"/>
                    <a:pt x="32" y="15"/>
                  </a:cubicBezTo>
                  <a:cubicBezTo>
                    <a:pt x="30" y="7"/>
                    <a:pt x="27" y="4"/>
                    <a:pt x="21" y="4"/>
                  </a:cubicBezTo>
                  <a:cubicBezTo>
                    <a:pt x="15" y="4"/>
                    <a:pt x="10" y="8"/>
                    <a:pt x="10" y="14"/>
                  </a:cubicBezTo>
                  <a:cubicBezTo>
                    <a:pt x="10" y="17"/>
                    <a:pt x="11" y="20"/>
                    <a:pt x="13" y="22"/>
                  </a:cubicBezTo>
                  <a:cubicBezTo>
                    <a:pt x="16" y="25"/>
                    <a:pt x="20" y="26"/>
                    <a:pt x="24" y="28"/>
                  </a:cubicBezTo>
                  <a:cubicBezTo>
                    <a:pt x="32" y="33"/>
                    <a:pt x="37" y="38"/>
                    <a:pt x="37" y="46"/>
                  </a:cubicBezTo>
                  <a:cubicBezTo>
                    <a:pt x="37" y="58"/>
                    <a:pt x="29" y="66"/>
                    <a:pt x="16" y="66"/>
                  </a:cubicBezTo>
                  <a:cubicBezTo>
                    <a:pt x="10" y="66"/>
                    <a:pt x="6" y="64"/>
                    <a:pt x="1" y="61"/>
                  </a:cubicBez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879" y="3152"/>
              <a:ext cx="52" cy="117"/>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3 w 28"/>
                <a:gd name="T13" fmla="*/ 0 h 63"/>
                <a:gd name="T14" fmla="*/ 28 w 28"/>
                <a:gd name="T15" fmla="*/ 0 h 63"/>
                <a:gd name="T16" fmla="*/ 28 w 28"/>
                <a:gd name="T17" fmla="*/ 3 h 63"/>
                <a:gd name="T18" fmla="*/ 27 w 28"/>
                <a:gd name="T19" fmla="*/ 3 h 63"/>
                <a:gd name="T20" fmla="*/ 19 w 28"/>
                <a:gd name="T21" fmla="*/ 11 h 63"/>
                <a:gd name="T22" fmla="*/ 19 w 28"/>
                <a:gd name="T23" fmla="*/ 53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3" y="0"/>
                  </a:cubicBezTo>
                  <a:cubicBezTo>
                    <a:pt x="18" y="0"/>
                    <a:pt x="23" y="0"/>
                    <a:pt x="28" y="0"/>
                  </a:cubicBezTo>
                  <a:cubicBezTo>
                    <a:pt x="28" y="3"/>
                    <a:pt x="28" y="3"/>
                    <a:pt x="28" y="3"/>
                  </a:cubicBezTo>
                  <a:cubicBezTo>
                    <a:pt x="27" y="3"/>
                    <a:pt x="27" y="3"/>
                    <a:pt x="27" y="3"/>
                  </a:cubicBezTo>
                  <a:cubicBezTo>
                    <a:pt x="20" y="3"/>
                    <a:pt x="19" y="5"/>
                    <a:pt x="19" y="11"/>
                  </a:cubicBezTo>
                  <a:cubicBezTo>
                    <a:pt x="19" y="53"/>
                    <a:pt x="19" y="53"/>
                    <a:pt x="19" y="53"/>
                  </a:cubicBezTo>
                  <a:cubicBezTo>
                    <a:pt x="19" y="59"/>
                    <a:pt x="20" y="60"/>
                    <a:pt x="28" y="60"/>
                  </a:cubicBezTo>
                  <a:cubicBezTo>
                    <a:pt x="28" y="63"/>
                    <a:pt x="28" y="63"/>
                    <a:pt x="28" y="63"/>
                  </a:cubicBezTo>
                  <a:cubicBezTo>
                    <a:pt x="23" y="63"/>
                    <a:pt x="19" y="63"/>
                    <a:pt x="15" y="63"/>
                  </a:cubicBezTo>
                  <a:cubicBezTo>
                    <a:pt x="10" y="63"/>
                    <a:pt x="5"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944" y="3152"/>
              <a:ext cx="96" cy="119"/>
            </a:xfrm>
            <a:custGeom>
              <a:avLst/>
              <a:gdLst>
                <a:gd name="T0" fmla="*/ 0 w 52"/>
                <a:gd name="T1" fmla="*/ 60 h 64"/>
                <a:gd name="T2" fmla="*/ 8 w 52"/>
                <a:gd name="T3" fmla="*/ 54 h 64"/>
                <a:gd name="T4" fmla="*/ 8 w 52"/>
                <a:gd name="T5" fmla="*/ 10 h 64"/>
                <a:gd name="T6" fmla="*/ 0 w 52"/>
                <a:gd name="T7" fmla="*/ 3 h 64"/>
                <a:gd name="T8" fmla="*/ 0 w 52"/>
                <a:gd name="T9" fmla="*/ 3 h 64"/>
                <a:gd name="T10" fmla="*/ 0 w 52"/>
                <a:gd name="T11" fmla="*/ 0 h 64"/>
                <a:gd name="T12" fmla="*/ 22 w 52"/>
                <a:gd name="T13" fmla="*/ 0 h 64"/>
                <a:gd name="T14" fmla="*/ 46 w 52"/>
                <a:gd name="T15" fmla="*/ 0 h 64"/>
                <a:gd name="T16" fmla="*/ 46 w 52"/>
                <a:gd name="T17" fmla="*/ 14 h 64"/>
                <a:gd name="T18" fmla="*/ 44 w 52"/>
                <a:gd name="T19" fmla="*/ 14 h 64"/>
                <a:gd name="T20" fmla="*/ 30 w 52"/>
                <a:gd name="T21" fmla="*/ 4 h 64"/>
                <a:gd name="T22" fmla="*/ 19 w 52"/>
                <a:gd name="T23" fmla="*/ 4 h 64"/>
                <a:gd name="T24" fmla="*/ 19 w 52"/>
                <a:gd name="T25" fmla="*/ 28 h 64"/>
                <a:gd name="T26" fmla="*/ 27 w 52"/>
                <a:gd name="T27" fmla="*/ 28 h 64"/>
                <a:gd name="T28" fmla="*/ 37 w 52"/>
                <a:gd name="T29" fmla="*/ 21 h 64"/>
                <a:gd name="T30" fmla="*/ 37 w 52"/>
                <a:gd name="T31" fmla="*/ 20 h 64"/>
                <a:gd name="T32" fmla="*/ 40 w 52"/>
                <a:gd name="T33" fmla="*/ 20 h 64"/>
                <a:gd name="T34" fmla="*/ 40 w 52"/>
                <a:gd name="T35" fmla="*/ 30 h 64"/>
                <a:gd name="T36" fmla="*/ 40 w 52"/>
                <a:gd name="T37" fmla="*/ 40 h 64"/>
                <a:gd name="T38" fmla="*/ 38 w 52"/>
                <a:gd name="T39" fmla="*/ 41 h 64"/>
                <a:gd name="T40" fmla="*/ 27 w 52"/>
                <a:gd name="T41" fmla="*/ 33 h 64"/>
                <a:gd name="T42" fmla="*/ 19 w 52"/>
                <a:gd name="T43" fmla="*/ 33 h 64"/>
                <a:gd name="T44" fmla="*/ 19 w 52"/>
                <a:gd name="T45" fmla="*/ 51 h 64"/>
                <a:gd name="T46" fmla="*/ 30 w 52"/>
                <a:gd name="T47" fmla="*/ 59 h 64"/>
                <a:gd name="T48" fmla="*/ 49 w 52"/>
                <a:gd name="T49" fmla="*/ 48 h 64"/>
                <a:gd name="T50" fmla="*/ 52 w 52"/>
                <a:gd name="T51" fmla="*/ 49 h 64"/>
                <a:gd name="T52" fmla="*/ 48 w 52"/>
                <a:gd name="T53" fmla="*/ 64 h 64"/>
                <a:gd name="T54" fmla="*/ 27 w 52"/>
                <a:gd name="T55" fmla="*/ 63 h 64"/>
                <a:gd name="T56" fmla="*/ 16 w 52"/>
                <a:gd name="T57" fmla="*/ 63 h 64"/>
                <a:gd name="T58" fmla="*/ 8 w 52"/>
                <a:gd name="T59" fmla="*/ 63 h 64"/>
                <a:gd name="T60" fmla="*/ 0 w 52"/>
                <a:gd name="T61" fmla="*/ 64 h 64"/>
                <a:gd name="T62" fmla="*/ 0 w 52"/>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64">
                  <a:moveTo>
                    <a:pt x="0" y="60"/>
                  </a:moveTo>
                  <a:cubicBezTo>
                    <a:pt x="7" y="60"/>
                    <a:pt x="8" y="59"/>
                    <a:pt x="8" y="54"/>
                  </a:cubicBezTo>
                  <a:cubicBezTo>
                    <a:pt x="8" y="10"/>
                    <a:pt x="8" y="10"/>
                    <a:pt x="8" y="10"/>
                  </a:cubicBezTo>
                  <a:cubicBezTo>
                    <a:pt x="8" y="4"/>
                    <a:pt x="8" y="3"/>
                    <a:pt x="0" y="3"/>
                  </a:cubicBezTo>
                  <a:cubicBezTo>
                    <a:pt x="0" y="3"/>
                    <a:pt x="0" y="3"/>
                    <a:pt x="0" y="3"/>
                  </a:cubicBezTo>
                  <a:cubicBezTo>
                    <a:pt x="0" y="0"/>
                    <a:pt x="0" y="0"/>
                    <a:pt x="0" y="0"/>
                  </a:cubicBezTo>
                  <a:cubicBezTo>
                    <a:pt x="5" y="0"/>
                    <a:pt x="12" y="0"/>
                    <a:pt x="22" y="0"/>
                  </a:cubicBezTo>
                  <a:cubicBezTo>
                    <a:pt x="36" y="0"/>
                    <a:pt x="44" y="0"/>
                    <a:pt x="46" y="0"/>
                  </a:cubicBezTo>
                  <a:cubicBezTo>
                    <a:pt x="46" y="14"/>
                    <a:pt x="46" y="14"/>
                    <a:pt x="46" y="14"/>
                  </a:cubicBezTo>
                  <a:cubicBezTo>
                    <a:pt x="44" y="14"/>
                    <a:pt x="44" y="14"/>
                    <a:pt x="44" y="14"/>
                  </a:cubicBezTo>
                  <a:cubicBezTo>
                    <a:pt x="43" y="5"/>
                    <a:pt x="39" y="4"/>
                    <a:pt x="30" y="4"/>
                  </a:cubicBezTo>
                  <a:cubicBezTo>
                    <a:pt x="19" y="4"/>
                    <a:pt x="19" y="4"/>
                    <a:pt x="19" y="4"/>
                  </a:cubicBezTo>
                  <a:cubicBezTo>
                    <a:pt x="19" y="28"/>
                    <a:pt x="19" y="28"/>
                    <a:pt x="19" y="28"/>
                  </a:cubicBezTo>
                  <a:cubicBezTo>
                    <a:pt x="27" y="28"/>
                    <a:pt x="27" y="28"/>
                    <a:pt x="27" y="28"/>
                  </a:cubicBezTo>
                  <a:cubicBezTo>
                    <a:pt x="35" y="28"/>
                    <a:pt x="37" y="27"/>
                    <a:pt x="37" y="21"/>
                  </a:cubicBezTo>
                  <a:cubicBezTo>
                    <a:pt x="37" y="20"/>
                    <a:pt x="37" y="20"/>
                    <a:pt x="37" y="20"/>
                  </a:cubicBezTo>
                  <a:cubicBezTo>
                    <a:pt x="40" y="20"/>
                    <a:pt x="40" y="20"/>
                    <a:pt x="40" y="20"/>
                  </a:cubicBezTo>
                  <a:cubicBezTo>
                    <a:pt x="40" y="24"/>
                    <a:pt x="40" y="27"/>
                    <a:pt x="40" y="30"/>
                  </a:cubicBezTo>
                  <a:cubicBezTo>
                    <a:pt x="40" y="33"/>
                    <a:pt x="40" y="36"/>
                    <a:pt x="40" y="40"/>
                  </a:cubicBezTo>
                  <a:cubicBezTo>
                    <a:pt x="38" y="41"/>
                    <a:pt x="38" y="41"/>
                    <a:pt x="38" y="41"/>
                  </a:cubicBezTo>
                  <a:cubicBezTo>
                    <a:pt x="37" y="33"/>
                    <a:pt x="35" y="33"/>
                    <a:pt x="27" y="33"/>
                  </a:cubicBezTo>
                  <a:cubicBezTo>
                    <a:pt x="19" y="33"/>
                    <a:pt x="19" y="33"/>
                    <a:pt x="19" y="33"/>
                  </a:cubicBezTo>
                  <a:cubicBezTo>
                    <a:pt x="19" y="51"/>
                    <a:pt x="19" y="51"/>
                    <a:pt x="19" y="51"/>
                  </a:cubicBezTo>
                  <a:cubicBezTo>
                    <a:pt x="19" y="58"/>
                    <a:pt x="21" y="59"/>
                    <a:pt x="30" y="59"/>
                  </a:cubicBezTo>
                  <a:cubicBezTo>
                    <a:pt x="42" y="59"/>
                    <a:pt x="47" y="58"/>
                    <a:pt x="49" y="48"/>
                  </a:cubicBezTo>
                  <a:cubicBezTo>
                    <a:pt x="52" y="49"/>
                    <a:pt x="52" y="49"/>
                    <a:pt x="52" y="49"/>
                  </a:cubicBezTo>
                  <a:cubicBezTo>
                    <a:pt x="48" y="64"/>
                    <a:pt x="48" y="64"/>
                    <a:pt x="48" y="64"/>
                  </a:cubicBezTo>
                  <a:cubicBezTo>
                    <a:pt x="40" y="63"/>
                    <a:pt x="32" y="63"/>
                    <a:pt x="27" y="63"/>
                  </a:cubicBezTo>
                  <a:cubicBezTo>
                    <a:pt x="22" y="63"/>
                    <a:pt x="18" y="63"/>
                    <a:pt x="16" y="63"/>
                  </a:cubicBezTo>
                  <a:cubicBezTo>
                    <a:pt x="13" y="63"/>
                    <a:pt x="10" y="63"/>
                    <a:pt x="8" y="63"/>
                  </a:cubicBezTo>
                  <a:cubicBezTo>
                    <a:pt x="5" y="63"/>
                    <a:pt x="2" y="63"/>
                    <a:pt x="0" y="64"/>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993" y="3336"/>
              <a:ext cx="122" cy="119"/>
            </a:xfrm>
            <a:custGeom>
              <a:avLst/>
              <a:gdLst>
                <a:gd name="T0" fmla="*/ 0 w 66"/>
                <a:gd name="T1" fmla="*/ 0 h 64"/>
                <a:gd name="T2" fmla="*/ 14 w 66"/>
                <a:gd name="T3" fmla="*/ 0 h 64"/>
                <a:gd name="T4" fmla="*/ 27 w 66"/>
                <a:gd name="T5" fmla="*/ 0 h 64"/>
                <a:gd name="T6" fmla="*/ 27 w 66"/>
                <a:gd name="T7" fmla="*/ 3 h 64"/>
                <a:gd name="T8" fmla="*/ 26 w 66"/>
                <a:gd name="T9" fmla="*/ 3 h 64"/>
                <a:gd name="T10" fmla="*/ 20 w 66"/>
                <a:gd name="T11" fmla="*/ 11 h 64"/>
                <a:gd name="T12" fmla="*/ 20 w 66"/>
                <a:gd name="T13" fmla="*/ 40 h 64"/>
                <a:gd name="T14" fmla="*/ 36 w 66"/>
                <a:gd name="T15" fmla="*/ 60 h 64"/>
                <a:gd name="T16" fmla="*/ 51 w 66"/>
                <a:gd name="T17" fmla="*/ 52 h 64"/>
                <a:gd name="T18" fmla="*/ 54 w 66"/>
                <a:gd name="T19" fmla="*/ 39 h 64"/>
                <a:gd name="T20" fmla="*/ 54 w 66"/>
                <a:gd name="T21" fmla="*/ 14 h 64"/>
                <a:gd name="T22" fmla="*/ 47 w 66"/>
                <a:gd name="T23" fmla="*/ 3 h 64"/>
                <a:gd name="T24" fmla="*/ 45 w 66"/>
                <a:gd name="T25" fmla="*/ 3 h 64"/>
                <a:gd name="T26" fmla="*/ 45 w 66"/>
                <a:gd name="T27" fmla="*/ 0 h 64"/>
                <a:gd name="T28" fmla="*/ 54 w 66"/>
                <a:gd name="T29" fmla="*/ 0 h 64"/>
                <a:gd name="T30" fmla="*/ 66 w 66"/>
                <a:gd name="T31" fmla="*/ 0 h 64"/>
                <a:gd name="T32" fmla="*/ 66 w 66"/>
                <a:gd name="T33" fmla="*/ 3 h 64"/>
                <a:gd name="T34" fmla="*/ 65 w 66"/>
                <a:gd name="T35" fmla="*/ 3 h 64"/>
                <a:gd name="T36" fmla="*/ 59 w 66"/>
                <a:gd name="T37" fmla="*/ 14 h 64"/>
                <a:gd name="T38" fmla="*/ 59 w 66"/>
                <a:gd name="T39" fmla="*/ 37 h 64"/>
                <a:gd name="T40" fmla="*/ 53 w 66"/>
                <a:gd name="T41" fmla="*/ 57 h 64"/>
                <a:gd name="T42" fmla="*/ 32 w 66"/>
                <a:gd name="T43" fmla="*/ 64 h 64"/>
                <a:gd name="T44" fmla="*/ 8 w 66"/>
                <a:gd name="T45" fmla="*/ 40 h 64"/>
                <a:gd name="T46" fmla="*/ 8 w 66"/>
                <a:gd name="T47" fmla="*/ 13 h 64"/>
                <a:gd name="T48" fmla="*/ 0 w 66"/>
                <a:gd name="T49" fmla="*/ 3 h 64"/>
                <a:gd name="T50" fmla="*/ 0 w 66"/>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64">
                  <a:moveTo>
                    <a:pt x="0" y="0"/>
                  </a:moveTo>
                  <a:cubicBezTo>
                    <a:pt x="5" y="0"/>
                    <a:pt x="9" y="0"/>
                    <a:pt x="14" y="0"/>
                  </a:cubicBezTo>
                  <a:cubicBezTo>
                    <a:pt x="18" y="0"/>
                    <a:pt x="23" y="0"/>
                    <a:pt x="27" y="0"/>
                  </a:cubicBezTo>
                  <a:cubicBezTo>
                    <a:pt x="27" y="3"/>
                    <a:pt x="27" y="3"/>
                    <a:pt x="27" y="3"/>
                  </a:cubicBezTo>
                  <a:cubicBezTo>
                    <a:pt x="27" y="3"/>
                    <a:pt x="27" y="3"/>
                    <a:pt x="26" y="3"/>
                  </a:cubicBezTo>
                  <a:cubicBezTo>
                    <a:pt x="20" y="3"/>
                    <a:pt x="20" y="5"/>
                    <a:pt x="20" y="11"/>
                  </a:cubicBezTo>
                  <a:cubicBezTo>
                    <a:pt x="20" y="40"/>
                    <a:pt x="20" y="40"/>
                    <a:pt x="20" y="40"/>
                  </a:cubicBezTo>
                  <a:cubicBezTo>
                    <a:pt x="20" y="54"/>
                    <a:pt x="25" y="60"/>
                    <a:pt x="36" y="60"/>
                  </a:cubicBezTo>
                  <a:cubicBezTo>
                    <a:pt x="43" y="60"/>
                    <a:pt x="48" y="57"/>
                    <a:pt x="51" y="52"/>
                  </a:cubicBezTo>
                  <a:cubicBezTo>
                    <a:pt x="53" y="48"/>
                    <a:pt x="54" y="44"/>
                    <a:pt x="54" y="39"/>
                  </a:cubicBezTo>
                  <a:cubicBezTo>
                    <a:pt x="54" y="14"/>
                    <a:pt x="54" y="14"/>
                    <a:pt x="54" y="14"/>
                  </a:cubicBezTo>
                  <a:cubicBezTo>
                    <a:pt x="54" y="5"/>
                    <a:pt x="53" y="3"/>
                    <a:pt x="47" y="3"/>
                  </a:cubicBezTo>
                  <a:cubicBezTo>
                    <a:pt x="46" y="3"/>
                    <a:pt x="45" y="3"/>
                    <a:pt x="45" y="3"/>
                  </a:cubicBezTo>
                  <a:cubicBezTo>
                    <a:pt x="45" y="0"/>
                    <a:pt x="45" y="0"/>
                    <a:pt x="45" y="0"/>
                  </a:cubicBezTo>
                  <a:cubicBezTo>
                    <a:pt x="48" y="0"/>
                    <a:pt x="51" y="0"/>
                    <a:pt x="54" y="0"/>
                  </a:cubicBezTo>
                  <a:cubicBezTo>
                    <a:pt x="58" y="0"/>
                    <a:pt x="62" y="0"/>
                    <a:pt x="66" y="0"/>
                  </a:cubicBezTo>
                  <a:cubicBezTo>
                    <a:pt x="66" y="3"/>
                    <a:pt x="66" y="3"/>
                    <a:pt x="66" y="3"/>
                  </a:cubicBezTo>
                  <a:cubicBezTo>
                    <a:pt x="65" y="3"/>
                    <a:pt x="65" y="3"/>
                    <a:pt x="65" y="3"/>
                  </a:cubicBezTo>
                  <a:cubicBezTo>
                    <a:pt x="59" y="3"/>
                    <a:pt x="59" y="5"/>
                    <a:pt x="59" y="14"/>
                  </a:cubicBezTo>
                  <a:cubicBezTo>
                    <a:pt x="59" y="37"/>
                    <a:pt x="59" y="37"/>
                    <a:pt x="59" y="37"/>
                  </a:cubicBezTo>
                  <a:cubicBezTo>
                    <a:pt x="59" y="46"/>
                    <a:pt x="58" y="52"/>
                    <a:pt x="53" y="57"/>
                  </a:cubicBezTo>
                  <a:cubicBezTo>
                    <a:pt x="49" y="62"/>
                    <a:pt x="42" y="64"/>
                    <a:pt x="32" y="64"/>
                  </a:cubicBezTo>
                  <a:cubicBezTo>
                    <a:pt x="16" y="64"/>
                    <a:pt x="8" y="56"/>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128" y="3336"/>
              <a:ext cx="126" cy="121"/>
            </a:xfrm>
            <a:custGeom>
              <a:avLst/>
              <a:gdLst>
                <a:gd name="T0" fmla="*/ 0 w 68"/>
                <a:gd name="T1" fmla="*/ 60 h 65"/>
                <a:gd name="T2" fmla="*/ 1 w 68"/>
                <a:gd name="T3" fmla="*/ 60 h 65"/>
                <a:gd name="T4" fmla="*/ 9 w 68"/>
                <a:gd name="T5" fmla="*/ 46 h 65"/>
                <a:gd name="T6" fmla="*/ 9 w 68"/>
                <a:gd name="T7" fmla="*/ 12 h 65"/>
                <a:gd name="T8" fmla="*/ 0 w 68"/>
                <a:gd name="T9" fmla="*/ 3 h 65"/>
                <a:gd name="T10" fmla="*/ 0 w 68"/>
                <a:gd name="T11" fmla="*/ 0 h 65"/>
                <a:gd name="T12" fmla="*/ 10 w 68"/>
                <a:gd name="T13" fmla="*/ 0 h 65"/>
                <a:gd name="T14" fmla="*/ 18 w 68"/>
                <a:gd name="T15" fmla="*/ 0 h 65"/>
                <a:gd name="T16" fmla="*/ 54 w 68"/>
                <a:gd name="T17" fmla="*/ 45 h 65"/>
                <a:gd name="T18" fmla="*/ 54 w 68"/>
                <a:gd name="T19" fmla="*/ 13 h 65"/>
                <a:gd name="T20" fmla="*/ 45 w 68"/>
                <a:gd name="T21" fmla="*/ 3 h 65"/>
                <a:gd name="T22" fmla="*/ 44 w 68"/>
                <a:gd name="T23" fmla="*/ 3 h 65"/>
                <a:gd name="T24" fmla="*/ 44 w 68"/>
                <a:gd name="T25" fmla="*/ 0 h 65"/>
                <a:gd name="T26" fmla="*/ 53 w 68"/>
                <a:gd name="T27" fmla="*/ 0 h 65"/>
                <a:gd name="T28" fmla="*/ 68 w 68"/>
                <a:gd name="T29" fmla="*/ 0 h 65"/>
                <a:gd name="T30" fmla="*/ 68 w 68"/>
                <a:gd name="T31" fmla="*/ 3 h 65"/>
                <a:gd name="T32" fmla="*/ 67 w 68"/>
                <a:gd name="T33" fmla="*/ 3 h 65"/>
                <a:gd name="T34" fmla="*/ 59 w 68"/>
                <a:gd name="T35" fmla="*/ 16 h 65"/>
                <a:gd name="T36" fmla="*/ 59 w 68"/>
                <a:gd name="T37" fmla="*/ 65 h 65"/>
                <a:gd name="T38" fmla="*/ 55 w 68"/>
                <a:gd name="T39" fmla="*/ 65 h 65"/>
                <a:gd name="T40" fmla="*/ 14 w 68"/>
                <a:gd name="T41" fmla="*/ 13 h 65"/>
                <a:gd name="T42" fmla="*/ 14 w 68"/>
                <a:gd name="T43" fmla="*/ 46 h 65"/>
                <a:gd name="T44" fmla="*/ 22 w 68"/>
                <a:gd name="T45" fmla="*/ 60 h 65"/>
                <a:gd name="T46" fmla="*/ 23 w 68"/>
                <a:gd name="T47" fmla="*/ 60 h 65"/>
                <a:gd name="T48" fmla="*/ 23 w 68"/>
                <a:gd name="T49" fmla="*/ 63 h 65"/>
                <a:gd name="T50" fmla="*/ 12 w 68"/>
                <a:gd name="T51" fmla="*/ 63 h 65"/>
                <a:gd name="T52" fmla="*/ 0 w 68"/>
                <a:gd name="T53" fmla="*/ 63 h 65"/>
                <a:gd name="T54" fmla="*/ 0 w 68"/>
                <a:gd name="T5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65">
                  <a:moveTo>
                    <a:pt x="0" y="60"/>
                  </a:moveTo>
                  <a:cubicBezTo>
                    <a:pt x="1" y="60"/>
                    <a:pt x="1" y="60"/>
                    <a:pt x="1" y="60"/>
                  </a:cubicBezTo>
                  <a:cubicBezTo>
                    <a:pt x="8" y="60"/>
                    <a:pt x="9" y="56"/>
                    <a:pt x="9" y="46"/>
                  </a:cubicBezTo>
                  <a:cubicBezTo>
                    <a:pt x="9" y="12"/>
                    <a:pt x="9" y="12"/>
                    <a:pt x="9" y="12"/>
                  </a:cubicBezTo>
                  <a:cubicBezTo>
                    <a:pt x="9" y="6"/>
                    <a:pt x="8" y="4"/>
                    <a:pt x="0" y="3"/>
                  </a:cubicBezTo>
                  <a:cubicBezTo>
                    <a:pt x="0" y="0"/>
                    <a:pt x="0" y="0"/>
                    <a:pt x="0" y="0"/>
                  </a:cubicBezTo>
                  <a:cubicBezTo>
                    <a:pt x="2" y="0"/>
                    <a:pt x="5" y="0"/>
                    <a:pt x="10" y="0"/>
                  </a:cubicBezTo>
                  <a:cubicBezTo>
                    <a:pt x="14" y="0"/>
                    <a:pt x="18" y="0"/>
                    <a:pt x="18" y="0"/>
                  </a:cubicBezTo>
                  <a:cubicBezTo>
                    <a:pt x="54" y="45"/>
                    <a:pt x="54" y="45"/>
                    <a:pt x="54" y="45"/>
                  </a:cubicBezTo>
                  <a:cubicBezTo>
                    <a:pt x="54" y="13"/>
                    <a:pt x="54" y="13"/>
                    <a:pt x="54" y="13"/>
                  </a:cubicBezTo>
                  <a:cubicBezTo>
                    <a:pt x="54" y="5"/>
                    <a:pt x="52" y="3"/>
                    <a:pt x="45" y="3"/>
                  </a:cubicBezTo>
                  <a:cubicBezTo>
                    <a:pt x="44" y="3"/>
                    <a:pt x="44" y="3"/>
                    <a:pt x="44" y="3"/>
                  </a:cubicBezTo>
                  <a:cubicBezTo>
                    <a:pt x="44" y="0"/>
                    <a:pt x="44" y="0"/>
                    <a:pt x="44" y="0"/>
                  </a:cubicBezTo>
                  <a:cubicBezTo>
                    <a:pt x="47" y="0"/>
                    <a:pt x="50" y="0"/>
                    <a:pt x="53" y="0"/>
                  </a:cubicBezTo>
                  <a:cubicBezTo>
                    <a:pt x="59" y="0"/>
                    <a:pt x="64" y="0"/>
                    <a:pt x="68" y="0"/>
                  </a:cubicBezTo>
                  <a:cubicBezTo>
                    <a:pt x="68" y="3"/>
                    <a:pt x="68" y="3"/>
                    <a:pt x="68" y="3"/>
                  </a:cubicBezTo>
                  <a:cubicBezTo>
                    <a:pt x="67" y="3"/>
                    <a:pt x="67" y="3"/>
                    <a:pt x="67" y="3"/>
                  </a:cubicBezTo>
                  <a:cubicBezTo>
                    <a:pt x="60" y="3"/>
                    <a:pt x="59" y="6"/>
                    <a:pt x="59" y="16"/>
                  </a:cubicBezTo>
                  <a:cubicBezTo>
                    <a:pt x="59" y="65"/>
                    <a:pt x="59" y="65"/>
                    <a:pt x="59" y="65"/>
                  </a:cubicBezTo>
                  <a:cubicBezTo>
                    <a:pt x="55" y="65"/>
                    <a:pt x="55" y="65"/>
                    <a:pt x="55" y="65"/>
                  </a:cubicBezTo>
                  <a:cubicBezTo>
                    <a:pt x="14" y="13"/>
                    <a:pt x="14" y="13"/>
                    <a:pt x="14" y="13"/>
                  </a:cubicBezTo>
                  <a:cubicBezTo>
                    <a:pt x="14" y="46"/>
                    <a:pt x="14" y="46"/>
                    <a:pt x="14" y="46"/>
                  </a:cubicBezTo>
                  <a:cubicBezTo>
                    <a:pt x="14" y="56"/>
                    <a:pt x="14" y="60"/>
                    <a:pt x="22" y="60"/>
                  </a:cubicBezTo>
                  <a:cubicBezTo>
                    <a:pt x="23" y="60"/>
                    <a:pt x="23" y="60"/>
                    <a:pt x="23" y="60"/>
                  </a:cubicBezTo>
                  <a:cubicBezTo>
                    <a:pt x="23" y="63"/>
                    <a:pt x="23" y="63"/>
                    <a:pt x="23" y="63"/>
                  </a:cubicBezTo>
                  <a:cubicBezTo>
                    <a:pt x="20" y="63"/>
                    <a:pt x="17" y="63"/>
                    <a:pt x="12" y="63"/>
                  </a:cubicBezTo>
                  <a:cubicBezTo>
                    <a:pt x="8" y="63"/>
                    <a:pt x="4"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265"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7 w 28"/>
                <a:gd name="T15" fmla="*/ 0 h 63"/>
                <a:gd name="T16" fmla="*/ 27 w 28"/>
                <a:gd name="T17" fmla="*/ 3 h 63"/>
                <a:gd name="T18" fmla="*/ 26 w 28"/>
                <a:gd name="T19" fmla="*/ 3 h 63"/>
                <a:gd name="T20" fmla="*/ 19 w 28"/>
                <a:gd name="T21" fmla="*/ 10 h 63"/>
                <a:gd name="T22" fmla="*/ 19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2" y="0"/>
                    <a:pt x="27" y="0"/>
                  </a:cubicBezTo>
                  <a:cubicBezTo>
                    <a:pt x="27" y="3"/>
                    <a:pt x="27" y="3"/>
                    <a:pt x="27" y="3"/>
                  </a:cubicBezTo>
                  <a:cubicBezTo>
                    <a:pt x="26" y="3"/>
                    <a:pt x="26" y="3"/>
                    <a:pt x="26" y="3"/>
                  </a:cubicBezTo>
                  <a:cubicBezTo>
                    <a:pt x="20" y="3"/>
                    <a:pt x="19" y="4"/>
                    <a:pt x="19" y="10"/>
                  </a:cubicBezTo>
                  <a:cubicBezTo>
                    <a:pt x="19" y="52"/>
                    <a:pt x="19" y="52"/>
                    <a:pt x="19" y="52"/>
                  </a:cubicBezTo>
                  <a:cubicBezTo>
                    <a:pt x="19"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323" y="3336"/>
              <a:ext cx="113" cy="119"/>
            </a:xfrm>
            <a:custGeom>
              <a:avLst/>
              <a:gdLst>
                <a:gd name="T0" fmla="*/ 29 w 61"/>
                <a:gd name="T1" fmla="*/ 64 h 64"/>
                <a:gd name="T2" fmla="*/ 7 w 61"/>
                <a:gd name="T3" fmla="*/ 8 h 64"/>
                <a:gd name="T4" fmla="*/ 0 w 61"/>
                <a:gd name="T5" fmla="*/ 3 h 64"/>
                <a:gd name="T6" fmla="*/ 0 w 61"/>
                <a:gd name="T7" fmla="*/ 0 h 64"/>
                <a:gd name="T8" fmla="*/ 10 w 61"/>
                <a:gd name="T9" fmla="*/ 0 h 64"/>
                <a:gd name="T10" fmla="*/ 26 w 61"/>
                <a:gd name="T11" fmla="*/ 0 h 64"/>
                <a:gd name="T12" fmla="*/ 26 w 61"/>
                <a:gd name="T13" fmla="*/ 3 h 64"/>
                <a:gd name="T14" fmla="*/ 25 w 61"/>
                <a:gd name="T15" fmla="*/ 3 h 64"/>
                <a:gd name="T16" fmla="*/ 20 w 61"/>
                <a:gd name="T17" fmla="*/ 5 h 64"/>
                <a:gd name="T18" fmla="*/ 21 w 61"/>
                <a:gd name="T19" fmla="*/ 9 h 64"/>
                <a:gd name="T20" fmla="*/ 35 w 61"/>
                <a:gd name="T21" fmla="*/ 48 h 64"/>
                <a:gd name="T22" fmla="*/ 49 w 61"/>
                <a:gd name="T23" fmla="*/ 10 h 64"/>
                <a:gd name="T24" fmla="*/ 49 w 61"/>
                <a:gd name="T25" fmla="*/ 6 h 64"/>
                <a:gd name="T26" fmla="*/ 42 w 61"/>
                <a:gd name="T27" fmla="*/ 3 h 64"/>
                <a:gd name="T28" fmla="*/ 42 w 61"/>
                <a:gd name="T29" fmla="*/ 0 h 64"/>
                <a:gd name="T30" fmla="*/ 50 w 61"/>
                <a:gd name="T31" fmla="*/ 0 h 64"/>
                <a:gd name="T32" fmla="*/ 61 w 61"/>
                <a:gd name="T33" fmla="*/ 0 h 64"/>
                <a:gd name="T34" fmla="*/ 61 w 61"/>
                <a:gd name="T35" fmla="*/ 3 h 64"/>
                <a:gd name="T36" fmla="*/ 54 w 61"/>
                <a:gd name="T37" fmla="*/ 9 h 64"/>
                <a:gd name="T38" fmla="*/ 33 w 61"/>
                <a:gd name="T39" fmla="*/ 64 h 64"/>
                <a:gd name="T40" fmla="*/ 29 w 61"/>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4">
                  <a:moveTo>
                    <a:pt x="29" y="64"/>
                  </a:moveTo>
                  <a:cubicBezTo>
                    <a:pt x="7" y="8"/>
                    <a:pt x="7" y="8"/>
                    <a:pt x="7" y="8"/>
                  </a:cubicBezTo>
                  <a:cubicBezTo>
                    <a:pt x="6" y="3"/>
                    <a:pt x="3" y="3"/>
                    <a:pt x="0" y="3"/>
                  </a:cubicBezTo>
                  <a:cubicBezTo>
                    <a:pt x="0" y="0"/>
                    <a:pt x="0" y="0"/>
                    <a:pt x="0" y="0"/>
                  </a:cubicBezTo>
                  <a:cubicBezTo>
                    <a:pt x="4" y="0"/>
                    <a:pt x="7" y="0"/>
                    <a:pt x="10" y="0"/>
                  </a:cubicBezTo>
                  <a:cubicBezTo>
                    <a:pt x="17" y="0"/>
                    <a:pt x="22" y="0"/>
                    <a:pt x="26" y="0"/>
                  </a:cubicBezTo>
                  <a:cubicBezTo>
                    <a:pt x="26" y="3"/>
                    <a:pt x="26" y="3"/>
                    <a:pt x="26" y="3"/>
                  </a:cubicBezTo>
                  <a:cubicBezTo>
                    <a:pt x="25" y="3"/>
                    <a:pt x="25" y="3"/>
                    <a:pt x="25" y="3"/>
                  </a:cubicBezTo>
                  <a:cubicBezTo>
                    <a:pt x="21" y="3"/>
                    <a:pt x="20" y="4"/>
                    <a:pt x="20" y="5"/>
                  </a:cubicBezTo>
                  <a:cubicBezTo>
                    <a:pt x="20" y="7"/>
                    <a:pt x="20" y="8"/>
                    <a:pt x="21" y="9"/>
                  </a:cubicBezTo>
                  <a:cubicBezTo>
                    <a:pt x="35" y="48"/>
                    <a:pt x="35" y="48"/>
                    <a:pt x="35" y="48"/>
                  </a:cubicBezTo>
                  <a:cubicBezTo>
                    <a:pt x="49" y="10"/>
                    <a:pt x="49" y="10"/>
                    <a:pt x="49" y="10"/>
                  </a:cubicBezTo>
                  <a:cubicBezTo>
                    <a:pt x="49" y="8"/>
                    <a:pt x="49" y="7"/>
                    <a:pt x="49" y="6"/>
                  </a:cubicBezTo>
                  <a:cubicBezTo>
                    <a:pt x="49" y="4"/>
                    <a:pt x="47" y="3"/>
                    <a:pt x="42" y="3"/>
                  </a:cubicBezTo>
                  <a:cubicBezTo>
                    <a:pt x="42" y="0"/>
                    <a:pt x="42" y="0"/>
                    <a:pt x="42" y="0"/>
                  </a:cubicBezTo>
                  <a:cubicBezTo>
                    <a:pt x="45" y="0"/>
                    <a:pt x="47" y="0"/>
                    <a:pt x="50" y="0"/>
                  </a:cubicBezTo>
                  <a:cubicBezTo>
                    <a:pt x="52" y="0"/>
                    <a:pt x="56" y="0"/>
                    <a:pt x="61" y="0"/>
                  </a:cubicBezTo>
                  <a:cubicBezTo>
                    <a:pt x="61" y="3"/>
                    <a:pt x="61" y="3"/>
                    <a:pt x="61" y="3"/>
                  </a:cubicBezTo>
                  <a:cubicBezTo>
                    <a:pt x="58" y="3"/>
                    <a:pt x="56" y="5"/>
                    <a:pt x="54" y="9"/>
                  </a:cubicBezTo>
                  <a:cubicBezTo>
                    <a:pt x="33" y="64"/>
                    <a:pt x="33" y="64"/>
                    <a:pt x="33" y="64"/>
                  </a:cubicBezTo>
                  <a:lnTo>
                    <a:pt x="29"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442" y="3336"/>
              <a:ext cx="94" cy="118"/>
            </a:xfrm>
            <a:custGeom>
              <a:avLst/>
              <a:gdLst>
                <a:gd name="T0" fmla="*/ 0 w 51"/>
                <a:gd name="T1" fmla="*/ 60 h 63"/>
                <a:gd name="T2" fmla="*/ 8 w 51"/>
                <a:gd name="T3" fmla="*/ 54 h 63"/>
                <a:gd name="T4" fmla="*/ 8 w 51"/>
                <a:gd name="T5" fmla="*/ 10 h 63"/>
                <a:gd name="T6" fmla="*/ 2 w 51"/>
                <a:gd name="T7" fmla="*/ 3 h 63"/>
                <a:gd name="T8" fmla="*/ 1 w 51"/>
                <a:gd name="T9" fmla="*/ 3 h 63"/>
                <a:gd name="T10" fmla="*/ 1 w 51"/>
                <a:gd name="T11" fmla="*/ 0 h 63"/>
                <a:gd name="T12" fmla="*/ 22 w 51"/>
                <a:gd name="T13" fmla="*/ 0 h 63"/>
                <a:gd name="T14" fmla="*/ 45 w 51"/>
                <a:gd name="T15" fmla="*/ 0 h 63"/>
                <a:gd name="T16" fmla="*/ 45 w 51"/>
                <a:gd name="T17" fmla="*/ 14 h 63"/>
                <a:gd name="T18" fmla="*/ 43 w 51"/>
                <a:gd name="T19" fmla="*/ 14 h 63"/>
                <a:gd name="T20" fmla="*/ 30 w 51"/>
                <a:gd name="T21" fmla="*/ 4 h 63"/>
                <a:gd name="T22" fmla="*/ 20 w 51"/>
                <a:gd name="T23" fmla="*/ 4 h 63"/>
                <a:gd name="T24" fmla="*/ 20 w 51"/>
                <a:gd name="T25" fmla="*/ 28 h 63"/>
                <a:gd name="T26" fmla="*/ 27 w 51"/>
                <a:gd name="T27" fmla="*/ 28 h 63"/>
                <a:gd name="T28" fmla="*/ 37 w 51"/>
                <a:gd name="T29" fmla="*/ 20 h 63"/>
                <a:gd name="T30" fmla="*/ 37 w 51"/>
                <a:gd name="T31" fmla="*/ 20 h 63"/>
                <a:gd name="T32" fmla="*/ 40 w 51"/>
                <a:gd name="T33" fmla="*/ 20 h 63"/>
                <a:gd name="T34" fmla="*/ 39 w 51"/>
                <a:gd name="T35" fmla="*/ 30 h 63"/>
                <a:gd name="T36" fmla="*/ 40 w 51"/>
                <a:gd name="T37" fmla="*/ 40 h 63"/>
                <a:gd name="T38" fmla="*/ 37 w 51"/>
                <a:gd name="T39" fmla="*/ 41 h 63"/>
                <a:gd name="T40" fmla="*/ 27 w 51"/>
                <a:gd name="T41" fmla="*/ 32 h 63"/>
                <a:gd name="T42" fmla="*/ 20 w 51"/>
                <a:gd name="T43" fmla="*/ 32 h 63"/>
                <a:gd name="T44" fmla="*/ 20 w 51"/>
                <a:gd name="T45" fmla="*/ 51 h 63"/>
                <a:gd name="T46" fmla="*/ 30 w 51"/>
                <a:gd name="T47" fmla="*/ 59 h 63"/>
                <a:gd name="T48" fmla="*/ 49 w 51"/>
                <a:gd name="T49" fmla="*/ 48 h 63"/>
                <a:gd name="T50" fmla="*/ 51 w 51"/>
                <a:gd name="T51" fmla="*/ 49 h 63"/>
                <a:gd name="T52" fmla="*/ 48 w 51"/>
                <a:gd name="T53" fmla="*/ 63 h 63"/>
                <a:gd name="T54" fmla="*/ 26 w 51"/>
                <a:gd name="T55" fmla="*/ 63 h 63"/>
                <a:gd name="T56" fmla="*/ 16 w 51"/>
                <a:gd name="T57" fmla="*/ 63 h 63"/>
                <a:gd name="T58" fmla="*/ 8 w 51"/>
                <a:gd name="T59" fmla="*/ 63 h 63"/>
                <a:gd name="T60" fmla="*/ 0 w 51"/>
                <a:gd name="T61" fmla="*/ 63 h 63"/>
                <a:gd name="T62" fmla="*/ 0 w 51"/>
                <a:gd name="T6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3">
                  <a:moveTo>
                    <a:pt x="0" y="60"/>
                  </a:moveTo>
                  <a:cubicBezTo>
                    <a:pt x="7" y="60"/>
                    <a:pt x="8" y="59"/>
                    <a:pt x="8" y="54"/>
                  </a:cubicBezTo>
                  <a:cubicBezTo>
                    <a:pt x="8" y="10"/>
                    <a:pt x="8" y="10"/>
                    <a:pt x="8" y="10"/>
                  </a:cubicBezTo>
                  <a:cubicBezTo>
                    <a:pt x="8" y="4"/>
                    <a:pt x="7" y="3"/>
                    <a:pt x="2" y="3"/>
                  </a:cubicBezTo>
                  <a:cubicBezTo>
                    <a:pt x="2" y="3"/>
                    <a:pt x="2" y="3"/>
                    <a:pt x="1" y="3"/>
                  </a:cubicBezTo>
                  <a:cubicBezTo>
                    <a:pt x="1" y="0"/>
                    <a:pt x="1" y="0"/>
                    <a:pt x="1" y="0"/>
                  </a:cubicBezTo>
                  <a:cubicBezTo>
                    <a:pt x="6" y="0"/>
                    <a:pt x="12" y="0"/>
                    <a:pt x="22" y="0"/>
                  </a:cubicBezTo>
                  <a:cubicBezTo>
                    <a:pt x="35" y="0"/>
                    <a:pt x="43" y="0"/>
                    <a:pt x="45" y="0"/>
                  </a:cubicBezTo>
                  <a:cubicBezTo>
                    <a:pt x="45" y="14"/>
                    <a:pt x="45" y="14"/>
                    <a:pt x="45" y="14"/>
                  </a:cubicBezTo>
                  <a:cubicBezTo>
                    <a:pt x="43" y="14"/>
                    <a:pt x="43" y="14"/>
                    <a:pt x="43" y="14"/>
                  </a:cubicBezTo>
                  <a:cubicBezTo>
                    <a:pt x="42" y="5"/>
                    <a:pt x="39" y="4"/>
                    <a:pt x="30" y="4"/>
                  </a:cubicBezTo>
                  <a:cubicBezTo>
                    <a:pt x="20" y="4"/>
                    <a:pt x="20" y="4"/>
                    <a:pt x="20" y="4"/>
                  </a:cubicBezTo>
                  <a:cubicBezTo>
                    <a:pt x="20" y="28"/>
                    <a:pt x="20" y="28"/>
                    <a:pt x="20" y="28"/>
                  </a:cubicBezTo>
                  <a:cubicBezTo>
                    <a:pt x="27" y="28"/>
                    <a:pt x="27" y="28"/>
                    <a:pt x="27" y="28"/>
                  </a:cubicBezTo>
                  <a:cubicBezTo>
                    <a:pt x="35" y="28"/>
                    <a:pt x="37" y="27"/>
                    <a:pt x="37" y="20"/>
                  </a:cubicBezTo>
                  <a:cubicBezTo>
                    <a:pt x="37" y="20"/>
                    <a:pt x="37" y="20"/>
                    <a:pt x="37" y="20"/>
                  </a:cubicBezTo>
                  <a:cubicBezTo>
                    <a:pt x="40" y="20"/>
                    <a:pt x="40" y="20"/>
                    <a:pt x="40" y="20"/>
                  </a:cubicBezTo>
                  <a:cubicBezTo>
                    <a:pt x="40" y="24"/>
                    <a:pt x="39" y="27"/>
                    <a:pt x="39" y="30"/>
                  </a:cubicBezTo>
                  <a:cubicBezTo>
                    <a:pt x="39" y="33"/>
                    <a:pt x="39" y="36"/>
                    <a:pt x="40" y="40"/>
                  </a:cubicBezTo>
                  <a:cubicBezTo>
                    <a:pt x="37" y="41"/>
                    <a:pt x="37" y="41"/>
                    <a:pt x="37" y="41"/>
                  </a:cubicBezTo>
                  <a:cubicBezTo>
                    <a:pt x="37" y="33"/>
                    <a:pt x="35" y="32"/>
                    <a:pt x="27" y="32"/>
                  </a:cubicBezTo>
                  <a:cubicBezTo>
                    <a:pt x="20" y="32"/>
                    <a:pt x="20" y="32"/>
                    <a:pt x="20" y="32"/>
                  </a:cubicBezTo>
                  <a:cubicBezTo>
                    <a:pt x="20" y="51"/>
                    <a:pt x="20" y="51"/>
                    <a:pt x="20" y="51"/>
                  </a:cubicBezTo>
                  <a:cubicBezTo>
                    <a:pt x="20" y="58"/>
                    <a:pt x="21" y="59"/>
                    <a:pt x="30" y="59"/>
                  </a:cubicBezTo>
                  <a:cubicBezTo>
                    <a:pt x="41" y="59"/>
                    <a:pt x="46" y="58"/>
                    <a:pt x="49" y="48"/>
                  </a:cubicBezTo>
                  <a:cubicBezTo>
                    <a:pt x="51" y="49"/>
                    <a:pt x="51" y="49"/>
                    <a:pt x="51" y="49"/>
                  </a:cubicBezTo>
                  <a:cubicBezTo>
                    <a:pt x="48" y="63"/>
                    <a:pt x="48" y="63"/>
                    <a:pt x="48" y="63"/>
                  </a:cubicBezTo>
                  <a:cubicBezTo>
                    <a:pt x="39" y="63"/>
                    <a:pt x="32" y="63"/>
                    <a:pt x="26" y="63"/>
                  </a:cubicBezTo>
                  <a:cubicBezTo>
                    <a:pt x="22" y="63"/>
                    <a:pt x="18" y="63"/>
                    <a:pt x="16" y="63"/>
                  </a:cubicBezTo>
                  <a:cubicBezTo>
                    <a:pt x="13" y="63"/>
                    <a:pt x="11" y="63"/>
                    <a:pt x="8" y="63"/>
                  </a:cubicBezTo>
                  <a:cubicBezTo>
                    <a:pt x="5" y="63"/>
                    <a:pt x="2"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1"/>
            <p:cNvSpPr>
              <a:spLocks noEditPoints="1"/>
            </p:cNvSpPr>
            <p:nvPr userDrawn="1"/>
          </p:nvSpPr>
          <p:spPr bwMode="auto">
            <a:xfrm>
              <a:off x="1551" y="3336"/>
              <a:ext cx="115" cy="118"/>
            </a:xfrm>
            <a:custGeom>
              <a:avLst/>
              <a:gdLst>
                <a:gd name="T0" fmla="*/ 0 w 62"/>
                <a:gd name="T1" fmla="*/ 60 h 63"/>
                <a:gd name="T2" fmla="*/ 8 w 62"/>
                <a:gd name="T3" fmla="*/ 53 h 63"/>
                <a:gd name="T4" fmla="*/ 8 w 62"/>
                <a:gd name="T5" fmla="*/ 10 h 63"/>
                <a:gd name="T6" fmla="*/ 1 w 62"/>
                <a:gd name="T7" fmla="*/ 3 h 63"/>
                <a:gd name="T8" fmla="*/ 0 w 62"/>
                <a:gd name="T9" fmla="*/ 3 h 63"/>
                <a:gd name="T10" fmla="*/ 0 w 62"/>
                <a:gd name="T11" fmla="*/ 0 h 63"/>
                <a:gd name="T12" fmla="*/ 13 w 62"/>
                <a:gd name="T13" fmla="*/ 0 h 63"/>
                <a:gd name="T14" fmla="*/ 27 w 62"/>
                <a:gd name="T15" fmla="*/ 0 h 63"/>
                <a:gd name="T16" fmla="*/ 50 w 62"/>
                <a:gd name="T17" fmla="*/ 16 h 63"/>
                <a:gd name="T18" fmla="*/ 38 w 62"/>
                <a:gd name="T19" fmla="*/ 32 h 63"/>
                <a:gd name="T20" fmla="*/ 61 w 62"/>
                <a:gd name="T21" fmla="*/ 60 h 63"/>
                <a:gd name="T22" fmla="*/ 62 w 62"/>
                <a:gd name="T23" fmla="*/ 60 h 63"/>
                <a:gd name="T24" fmla="*/ 62 w 62"/>
                <a:gd name="T25" fmla="*/ 63 h 63"/>
                <a:gd name="T26" fmla="*/ 53 w 62"/>
                <a:gd name="T27" fmla="*/ 63 h 63"/>
                <a:gd name="T28" fmla="*/ 45 w 62"/>
                <a:gd name="T29" fmla="*/ 63 h 63"/>
                <a:gd name="T30" fmla="*/ 27 w 62"/>
                <a:gd name="T31" fmla="*/ 34 h 63"/>
                <a:gd name="T32" fmla="*/ 20 w 62"/>
                <a:gd name="T33" fmla="*/ 34 h 63"/>
                <a:gd name="T34" fmla="*/ 20 w 62"/>
                <a:gd name="T35" fmla="*/ 53 h 63"/>
                <a:gd name="T36" fmla="*/ 28 w 62"/>
                <a:gd name="T37" fmla="*/ 60 h 63"/>
                <a:gd name="T38" fmla="*/ 28 w 62"/>
                <a:gd name="T39" fmla="*/ 63 h 63"/>
                <a:gd name="T40" fmla="*/ 14 w 62"/>
                <a:gd name="T41" fmla="*/ 63 h 63"/>
                <a:gd name="T42" fmla="*/ 0 w 62"/>
                <a:gd name="T43" fmla="*/ 63 h 63"/>
                <a:gd name="T44" fmla="*/ 0 w 62"/>
                <a:gd name="T45" fmla="*/ 60 h 63"/>
                <a:gd name="T46" fmla="*/ 23 w 62"/>
                <a:gd name="T47" fmla="*/ 31 h 63"/>
                <a:gd name="T48" fmla="*/ 38 w 62"/>
                <a:gd name="T49" fmla="*/ 17 h 63"/>
                <a:gd name="T50" fmla="*/ 23 w 62"/>
                <a:gd name="T51" fmla="*/ 3 h 63"/>
                <a:gd name="T52" fmla="*/ 20 w 62"/>
                <a:gd name="T53" fmla="*/ 3 h 63"/>
                <a:gd name="T54" fmla="*/ 20 w 62"/>
                <a:gd name="T55" fmla="*/ 31 h 63"/>
                <a:gd name="T56" fmla="*/ 23 w 62"/>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3">
                  <a:moveTo>
                    <a:pt x="0" y="60"/>
                  </a:moveTo>
                  <a:cubicBezTo>
                    <a:pt x="7" y="60"/>
                    <a:pt x="8" y="59"/>
                    <a:pt x="8" y="53"/>
                  </a:cubicBezTo>
                  <a:cubicBezTo>
                    <a:pt x="8" y="10"/>
                    <a:pt x="8" y="10"/>
                    <a:pt x="8" y="10"/>
                  </a:cubicBezTo>
                  <a:cubicBezTo>
                    <a:pt x="8" y="4"/>
                    <a:pt x="8" y="3"/>
                    <a:pt x="1" y="3"/>
                  </a:cubicBezTo>
                  <a:cubicBezTo>
                    <a:pt x="0" y="3"/>
                    <a:pt x="0" y="3"/>
                    <a:pt x="0" y="3"/>
                  </a:cubicBezTo>
                  <a:cubicBezTo>
                    <a:pt x="0" y="0"/>
                    <a:pt x="0" y="0"/>
                    <a:pt x="0" y="0"/>
                  </a:cubicBezTo>
                  <a:cubicBezTo>
                    <a:pt x="5" y="0"/>
                    <a:pt x="9" y="0"/>
                    <a:pt x="13" y="0"/>
                  </a:cubicBezTo>
                  <a:cubicBezTo>
                    <a:pt x="18" y="0"/>
                    <a:pt x="23" y="0"/>
                    <a:pt x="27" y="0"/>
                  </a:cubicBezTo>
                  <a:cubicBezTo>
                    <a:pt x="42" y="0"/>
                    <a:pt x="50" y="6"/>
                    <a:pt x="50" y="16"/>
                  </a:cubicBezTo>
                  <a:cubicBezTo>
                    <a:pt x="50" y="24"/>
                    <a:pt x="46" y="29"/>
                    <a:pt x="38" y="32"/>
                  </a:cubicBezTo>
                  <a:cubicBezTo>
                    <a:pt x="49" y="51"/>
                    <a:pt x="56" y="60"/>
                    <a:pt x="61" y="60"/>
                  </a:cubicBezTo>
                  <a:cubicBezTo>
                    <a:pt x="62" y="60"/>
                    <a:pt x="62" y="60"/>
                    <a:pt x="62" y="60"/>
                  </a:cubicBezTo>
                  <a:cubicBezTo>
                    <a:pt x="62" y="63"/>
                    <a:pt x="62" y="63"/>
                    <a:pt x="62" y="63"/>
                  </a:cubicBezTo>
                  <a:cubicBezTo>
                    <a:pt x="59" y="63"/>
                    <a:pt x="56" y="63"/>
                    <a:pt x="53" y="63"/>
                  </a:cubicBezTo>
                  <a:cubicBezTo>
                    <a:pt x="51" y="63"/>
                    <a:pt x="48" y="63"/>
                    <a:pt x="45" y="63"/>
                  </a:cubicBezTo>
                  <a:cubicBezTo>
                    <a:pt x="37" y="53"/>
                    <a:pt x="32" y="43"/>
                    <a:pt x="27" y="34"/>
                  </a:cubicBezTo>
                  <a:cubicBezTo>
                    <a:pt x="20" y="34"/>
                    <a:pt x="20" y="34"/>
                    <a:pt x="20" y="34"/>
                  </a:cubicBezTo>
                  <a:cubicBezTo>
                    <a:pt x="20" y="53"/>
                    <a:pt x="20" y="53"/>
                    <a:pt x="20" y="53"/>
                  </a:cubicBezTo>
                  <a:cubicBezTo>
                    <a:pt x="20" y="59"/>
                    <a:pt x="21" y="60"/>
                    <a:pt x="28" y="60"/>
                  </a:cubicBezTo>
                  <a:cubicBezTo>
                    <a:pt x="28" y="63"/>
                    <a:pt x="28" y="63"/>
                    <a:pt x="28" y="63"/>
                  </a:cubicBezTo>
                  <a:cubicBezTo>
                    <a:pt x="23" y="63"/>
                    <a:pt x="18" y="63"/>
                    <a:pt x="14" y="63"/>
                  </a:cubicBezTo>
                  <a:cubicBezTo>
                    <a:pt x="9" y="63"/>
                    <a:pt x="4" y="63"/>
                    <a:pt x="0" y="63"/>
                  </a:cubicBezTo>
                  <a:lnTo>
                    <a:pt x="0" y="60"/>
                  </a:lnTo>
                  <a:close/>
                  <a:moveTo>
                    <a:pt x="23" y="31"/>
                  </a:moveTo>
                  <a:cubicBezTo>
                    <a:pt x="33" y="31"/>
                    <a:pt x="38" y="27"/>
                    <a:pt x="38" y="17"/>
                  </a:cubicBezTo>
                  <a:cubicBezTo>
                    <a:pt x="38" y="8"/>
                    <a:pt x="33" y="3"/>
                    <a:pt x="23" y="3"/>
                  </a:cubicBezTo>
                  <a:cubicBezTo>
                    <a:pt x="22" y="3"/>
                    <a:pt x="21" y="3"/>
                    <a:pt x="20" y="3"/>
                  </a:cubicBezTo>
                  <a:cubicBezTo>
                    <a:pt x="20" y="31"/>
                    <a:pt x="20" y="31"/>
                    <a:pt x="20" y="31"/>
                  </a:cubicBezTo>
                  <a:cubicBezTo>
                    <a:pt x="21" y="31"/>
                    <a:pt x="22" y="31"/>
                    <a:pt x="23"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673" y="3334"/>
              <a:ext cx="69" cy="121"/>
            </a:xfrm>
            <a:custGeom>
              <a:avLst/>
              <a:gdLst>
                <a:gd name="T0" fmla="*/ 0 w 37"/>
                <a:gd name="T1" fmla="*/ 48 h 65"/>
                <a:gd name="T2" fmla="*/ 2 w 37"/>
                <a:gd name="T3" fmla="*/ 47 h 65"/>
                <a:gd name="T4" fmla="*/ 17 w 37"/>
                <a:gd name="T5" fmla="*/ 61 h 65"/>
                <a:gd name="T6" fmla="*/ 27 w 37"/>
                <a:gd name="T7" fmla="*/ 50 h 65"/>
                <a:gd name="T8" fmla="*/ 24 w 37"/>
                <a:gd name="T9" fmla="*/ 43 h 65"/>
                <a:gd name="T10" fmla="*/ 13 w 37"/>
                <a:gd name="T11" fmla="*/ 36 h 65"/>
                <a:gd name="T12" fmla="*/ 2 w 37"/>
                <a:gd name="T13" fmla="*/ 18 h 65"/>
                <a:gd name="T14" fmla="*/ 21 w 37"/>
                <a:gd name="T15" fmla="*/ 0 h 65"/>
                <a:gd name="T16" fmla="*/ 34 w 37"/>
                <a:gd name="T17" fmla="*/ 1 h 65"/>
                <a:gd name="T18" fmla="*/ 35 w 37"/>
                <a:gd name="T19" fmla="*/ 14 h 65"/>
                <a:gd name="T20" fmla="*/ 32 w 37"/>
                <a:gd name="T21" fmla="*/ 14 h 65"/>
                <a:gd name="T22" fmla="*/ 21 w 37"/>
                <a:gd name="T23" fmla="*/ 3 h 65"/>
                <a:gd name="T24" fmla="*/ 11 w 37"/>
                <a:gd name="T25" fmla="*/ 14 h 65"/>
                <a:gd name="T26" fmla="*/ 14 w 37"/>
                <a:gd name="T27" fmla="*/ 21 h 65"/>
                <a:gd name="T28" fmla="*/ 24 w 37"/>
                <a:gd name="T29" fmla="*/ 28 h 65"/>
                <a:gd name="T30" fmla="*/ 37 w 37"/>
                <a:gd name="T31" fmla="*/ 46 h 65"/>
                <a:gd name="T32" fmla="*/ 16 w 37"/>
                <a:gd name="T33" fmla="*/ 65 h 65"/>
                <a:gd name="T34" fmla="*/ 1 w 37"/>
                <a:gd name="T35" fmla="*/ 61 h 65"/>
                <a:gd name="T36" fmla="*/ 0 w 37"/>
                <a:gd name="T3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5">
                  <a:moveTo>
                    <a:pt x="0" y="48"/>
                  </a:moveTo>
                  <a:cubicBezTo>
                    <a:pt x="2" y="47"/>
                    <a:pt x="2" y="47"/>
                    <a:pt x="2" y="47"/>
                  </a:cubicBezTo>
                  <a:cubicBezTo>
                    <a:pt x="5" y="57"/>
                    <a:pt x="9" y="61"/>
                    <a:pt x="17" y="61"/>
                  </a:cubicBezTo>
                  <a:cubicBezTo>
                    <a:pt x="23" y="61"/>
                    <a:pt x="27" y="57"/>
                    <a:pt x="27" y="50"/>
                  </a:cubicBezTo>
                  <a:cubicBezTo>
                    <a:pt x="27" y="47"/>
                    <a:pt x="26" y="45"/>
                    <a:pt x="24" y="43"/>
                  </a:cubicBezTo>
                  <a:cubicBezTo>
                    <a:pt x="21" y="40"/>
                    <a:pt x="16" y="38"/>
                    <a:pt x="13" y="36"/>
                  </a:cubicBezTo>
                  <a:cubicBezTo>
                    <a:pt x="6" y="31"/>
                    <a:pt x="2" y="27"/>
                    <a:pt x="2" y="18"/>
                  </a:cubicBezTo>
                  <a:cubicBezTo>
                    <a:pt x="2" y="7"/>
                    <a:pt x="9" y="0"/>
                    <a:pt x="21" y="0"/>
                  </a:cubicBezTo>
                  <a:cubicBezTo>
                    <a:pt x="24" y="0"/>
                    <a:pt x="28" y="0"/>
                    <a:pt x="34" y="1"/>
                  </a:cubicBezTo>
                  <a:cubicBezTo>
                    <a:pt x="35" y="14"/>
                    <a:pt x="35" y="14"/>
                    <a:pt x="35" y="14"/>
                  </a:cubicBezTo>
                  <a:cubicBezTo>
                    <a:pt x="32" y="14"/>
                    <a:pt x="32" y="14"/>
                    <a:pt x="32" y="14"/>
                  </a:cubicBezTo>
                  <a:cubicBezTo>
                    <a:pt x="31" y="7"/>
                    <a:pt x="27" y="3"/>
                    <a:pt x="21" y="3"/>
                  </a:cubicBezTo>
                  <a:cubicBezTo>
                    <a:pt x="15" y="3"/>
                    <a:pt x="11" y="8"/>
                    <a:pt x="11" y="14"/>
                  </a:cubicBezTo>
                  <a:cubicBezTo>
                    <a:pt x="11" y="17"/>
                    <a:pt x="12" y="19"/>
                    <a:pt x="14" y="21"/>
                  </a:cubicBezTo>
                  <a:cubicBezTo>
                    <a:pt x="17" y="25"/>
                    <a:pt x="20" y="26"/>
                    <a:pt x="24" y="28"/>
                  </a:cubicBezTo>
                  <a:cubicBezTo>
                    <a:pt x="33" y="33"/>
                    <a:pt x="37" y="37"/>
                    <a:pt x="37" y="46"/>
                  </a:cubicBezTo>
                  <a:cubicBezTo>
                    <a:pt x="37" y="57"/>
                    <a:pt x="29" y="65"/>
                    <a:pt x="16" y="65"/>
                  </a:cubicBezTo>
                  <a:cubicBezTo>
                    <a:pt x="11" y="65"/>
                    <a:pt x="6" y="64"/>
                    <a:pt x="1" y="61"/>
                  </a:cubicBez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758"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8 w 28"/>
                <a:gd name="T15" fmla="*/ 0 h 63"/>
                <a:gd name="T16" fmla="*/ 28 w 28"/>
                <a:gd name="T17" fmla="*/ 3 h 63"/>
                <a:gd name="T18" fmla="*/ 27 w 28"/>
                <a:gd name="T19" fmla="*/ 3 h 63"/>
                <a:gd name="T20" fmla="*/ 20 w 28"/>
                <a:gd name="T21" fmla="*/ 10 h 63"/>
                <a:gd name="T22" fmla="*/ 20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3" y="0"/>
                    <a:pt x="28" y="0"/>
                  </a:cubicBezTo>
                  <a:cubicBezTo>
                    <a:pt x="28" y="3"/>
                    <a:pt x="28" y="3"/>
                    <a:pt x="28" y="3"/>
                  </a:cubicBezTo>
                  <a:cubicBezTo>
                    <a:pt x="27" y="3"/>
                    <a:pt x="27" y="3"/>
                    <a:pt x="27" y="3"/>
                  </a:cubicBezTo>
                  <a:cubicBezTo>
                    <a:pt x="21" y="3"/>
                    <a:pt x="20" y="4"/>
                    <a:pt x="20" y="10"/>
                  </a:cubicBezTo>
                  <a:cubicBezTo>
                    <a:pt x="20" y="52"/>
                    <a:pt x="20" y="52"/>
                    <a:pt x="20" y="52"/>
                  </a:cubicBezTo>
                  <a:cubicBezTo>
                    <a:pt x="20"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818" y="3331"/>
              <a:ext cx="103" cy="123"/>
            </a:xfrm>
            <a:custGeom>
              <a:avLst/>
              <a:gdLst>
                <a:gd name="T0" fmla="*/ 14 w 56"/>
                <a:gd name="T1" fmla="*/ 63 h 66"/>
                <a:gd name="T2" fmla="*/ 15 w 56"/>
                <a:gd name="T3" fmla="*/ 63 h 66"/>
                <a:gd name="T4" fmla="*/ 23 w 56"/>
                <a:gd name="T5" fmla="*/ 54 h 66"/>
                <a:gd name="T6" fmla="*/ 23 w 56"/>
                <a:gd name="T7" fmla="*/ 7 h 66"/>
                <a:gd name="T8" fmla="*/ 14 w 56"/>
                <a:gd name="T9" fmla="*/ 7 h 66"/>
                <a:gd name="T10" fmla="*/ 2 w 56"/>
                <a:gd name="T11" fmla="*/ 16 h 66"/>
                <a:gd name="T12" fmla="*/ 0 w 56"/>
                <a:gd name="T13" fmla="*/ 16 h 66"/>
                <a:gd name="T14" fmla="*/ 1 w 56"/>
                <a:gd name="T15" fmla="*/ 1 h 66"/>
                <a:gd name="T16" fmla="*/ 4 w 56"/>
                <a:gd name="T17" fmla="*/ 1 h 66"/>
                <a:gd name="T18" fmla="*/ 9 w 56"/>
                <a:gd name="T19" fmla="*/ 3 h 66"/>
                <a:gd name="T20" fmla="*/ 49 w 56"/>
                <a:gd name="T21" fmla="*/ 3 h 66"/>
                <a:gd name="T22" fmla="*/ 54 w 56"/>
                <a:gd name="T23" fmla="*/ 0 h 66"/>
                <a:gd name="T24" fmla="*/ 56 w 56"/>
                <a:gd name="T25" fmla="*/ 1 h 66"/>
                <a:gd name="T26" fmla="*/ 55 w 56"/>
                <a:gd name="T27" fmla="*/ 15 h 66"/>
                <a:gd name="T28" fmla="*/ 52 w 56"/>
                <a:gd name="T29" fmla="*/ 16 h 66"/>
                <a:gd name="T30" fmla="*/ 44 w 56"/>
                <a:gd name="T31" fmla="*/ 7 h 66"/>
                <a:gd name="T32" fmla="*/ 34 w 56"/>
                <a:gd name="T33" fmla="*/ 7 h 66"/>
                <a:gd name="T34" fmla="*/ 34 w 56"/>
                <a:gd name="T35" fmla="*/ 54 h 66"/>
                <a:gd name="T36" fmla="*/ 43 w 56"/>
                <a:gd name="T37" fmla="*/ 63 h 66"/>
                <a:gd name="T38" fmla="*/ 43 w 56"/>
                <a:gd name="T39" fmla="*/ 66 h 66"/>
                <a:gd name="T40" fmla="*/ 29 w 56"/>
                <a:gd name="T41" fmla="*/ 66 h 66"/>
                <a:gd name="T42" fmla="*/ 14 w 56"/>
                <a:gd name="T43" fmla="*/ 66 h 66"/>
                <a:gd name="T44" fmla="*/ 14 w 56"/>
                <a:gd name="T4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14" y="63"/>
                  </a:moveTo>
                  <a:cubicBezTo>
                    <a:pt x="15" y="63"/>
                    <a:pt x="15" y="63"/>
                    <a:pt x="15" y="63"/>
                  </a:cubicBezTo>
                  <a:cubicBezTo>
                    <a:pt x="22" y="63"/>
                    <a:pt x="23" y="62"/>
                    <a:pt x="23" y="54"/>
                  </a:cubicBezTo>
                  <a:cubicBezTo>
                    <a:pt x="23" y="7"/>
                    <a:pt x="23" y="7"/>
                    <a:pt x="23" y="7"/>
                  </a:cubicBezTo>
                  <a:cubicBezTo>
                    <a:pt x="14" y="7"/>
                    <a:pt x="14" y="7"/>
                    <a:pt x="14" y="7"/>
                  </a:cubicBezTo>
                  <a:cubicBezTo>
                    <a:pt x="7" y="7"/>
                    <a:pt x="4" y="8"/>
                    <a:pt x="2" y="16"/>
                  </a:cubicBezTo>
                  <a:cubicBezTo>
                    <a:pt x="0" y="16"/>
                    <a:pt x="0" y="16"/>
                    <a:pt x="0" y="16"/>
                  </a:cubicBezTo>
                  <a:cubicBezTo>
                    <a:pt x="1" y="11"/>
                    <a:pt x="1" y="6"/>
                    <a:pt x="1" y="1"/>
                  </a:cubicBezTo>
                  <a:cubicBezTo>
                    <a:pt x="4" y="1"/>
                    <a:pt x="4" y="1"/>
                    <a:pt x="4" y="1"/>
                  </a:cubicBezTo>
                  <a:cubicBezTo>
                    <a:pt x="4" y="3"/>
                    <a:pt x="6" y="3"/>
                    <a:pt x="9" y="3"/>
                  </a:cubicBezTo>
                  <a:cubicBezTo>
                    <a:pt x="49" y="3"/>
                    <a:pt x="49" y="3"/>
                    <a:pt x="49" y="3"/>
                  </a:cubicBezTo>
                  <a:cubicBezTo>
                    <a:pt x="51" y="3"/>
                    <a:pt x="53" y="3"/>
                    <a:pt x="54" y="0"/>
                  </a:cubicBezTo>
                  <a:cubicBezTo>
                    <a:pt x="56" y="1"/>
                    <a:pt x="56" y="1"/>
                    <a:pt x="56" y="1"/>
                  </a:cubicBezTo>
                  <a:cubicBezTo>
                    <a:pt x="56" y="7"/>
                    <a:pt x="55" y="12"/>
                    <a:pt x="55" y="15"/>
                  </a:cubicBezTo>
                  <a:cubicBezTo>
                    <a:pt x="52" y="16"/>
                    <a:pt x="52" y="16"/>
                    <a:pt x="52" y="16"/>
                  </a:cubicBezTo>
                  <a:cubicBezTo>
                    <a:pt x="52" y="9"/>
                    <a:pt x="50" y="7"/>
                    <a:pt x="44" y="7"/>
                  </a:cubicBezTo>
                  <a:cubicBezTo>
                    <a:pt x="34" y="7"/>
                    <a:pt x="34" y="7"/>
                    <a:pt x="34" y="7"/>
                  </a:cubicBezTo>
                  <a:cubicBezTo>
                    <a:pt x="34" y="54"/>
                    <a:pt x="34" y="54"/>
                    <a:pt x="34" y="54"/>
                  </a:cubicBezTo>
                  <a:cubicBezTo>
                    <a:pt x="34" y="62"/>
                    <a:pt x="35" y="63"/>
                    <a:pt x="43" y="63"/>
                  </a:cubicBezTo>
                  <a:cubicBezTo>
                    <a:pt x="43" y="66"/>
                    <a:pt x="43" y="66"/>
                    <a:pt x="43" y="66"/>
                  </a:cubicBezTo>
                  <a:cubicBezTo>
                    <a:pt x="36" y="66"/>
                    <a:pt x="33" y="66"/>
                    <a:pt x="29" y="66"/>
                  </a:cubicBezTo>
                  <a:cubicBezTo>
                    <a:pt x="24" y="66"/>
                    <a:pt x="19" y="66"/>
                    <a:pt x="14" y="66"/>
                  </a:cubicBezTo>
                  <a:lnTo>
                    <a:pt x="1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29" y="3336"/>
              <a:ext cx="107" cy="118"/>
            </a:xfrm>
            <a:custGeom>
              <a:avLst/>
              <a:gdLst>
                <a:gd name="T0" fmla="*/ 15 w 58"/>
                <a:gd name="T1" fmla="*/ 60 h 63"/>
                <a:gd name="T2" fmla="*/ 16 w 58"/>
                <a:gd name="T3" fmla="*/ 60 h 63"/>
                <a:gd name="T4" fmla="*/ 24 w 58"/>
                <a:gd name="T5" fmla="*/ 52 h 63"/>
                <a:gd name="T6" fmla="*/ 24 w 58"/>
                <a:gd name="T7" fmla="*/ 34 h 63"/>
                <a:gd name="T8" fmla="*/ 9 w 58"/>
                <a:gd name="T9" fmla="*/ 9 h 63"/>
                <a:gd name="T10" fmla="*/ 0 w 58"/>
                <a:gd name="T11" fmla="*/ 3 h 63"/>
                <a:gd name="T12" fmla="*/ 0 w 58"/>
                <a:gd name="T13" fmla="*/ 0 h 63"/>
                <a:gd name="T14" fmla="*/ 14 w 58"/>
                <a:gd name="T15" fmla="*/ 0 h 63"/>
                <a:gd name="T16" fmla="*/ 26 w 58"/>
                <a:gd name="T17" fmla="*/ 0 h 63"/>
                <a:gd name="T18" fmla="*/ 26 w 58"/>
                <a:gd name="T19" fmla="*/ 3 h 63"/>
                <a:gd name="T20" fmla="*/ 24 w 58"/>
                <a:gd name="T21" fmla="*/ 3 h 63"/>
                <a:gd name="T22" fmla="*/ 20 w 58"/>
                <a:gd name="T23" fmla="*/ 5 h 63"/>
                <a:gd name="T24" fmla="*/ 22 w 58"/>
                <a:gd name="T25" fmla="*/ 8 h 63"/>
                <a:gd name="T26" fmla="*/ 33 w 58"/>
                <a:gd name="T27" fmla="*/ 27 h 63"/>
                <a:gd name="T28" fmla="*/ 43 w 58"/>
                <a:gd name="T29" fmla="*/ 11 h 63"/>
                <a:gd name="T30" fmla="*/ 46 w 58"/>
                <a:gd name="T31" fmla="*/ 5 h 63"/>
                <a:gd name="T32" fmla="*/ 39 w 58"/>
                <a:gd name="T33" fmla="*/ 3 h 63"/>
                <a:gd name="T34" fmla="*/ 39 w 58"/>
                <a:gd name="T35" fmla="*/ 0 h 63"/>
                <a:gd name="T36" fmla="*/ 51 w 58"/>
                <a:gd name="T37" fmla="*/ 0 h 63"/>
                <a:gd name="T38" fmla="*/ 58 w 58"/>
                <a:gd name="T39" fmla="*/ 0 h 63"/>
                <a:gd name="T40" fmla="*/ 58 w 58"/>
                <a:gd name="T41" fmla="*/ 3 h 63"/>
                <a:gd name="T42" fmla="*/ 48 w 58"/>
                <a:gd name="T43" fmla="*/ 11 h 63"/>
                <a:gd name="T44" fmla="*/ 36 w 58"/>
                <a:gd name="T45" fmla="*/ 31 h 63"/>
                <a:gd name="T46" fmla="*/ 36 w 58"/>
                <a:gd name="T47" fmla="*/ 51 h 63"/>
                <a:gd name="T48" fmla="*/ 44 w 58"/>
                <a:gd name="T49" fmla="*/ 60 h 63"/>
                <a:gd name="T50" fmla="*/ 44 w 58"/>
                <a:gd name="T51" fmla="*/ 63 h 63"/>
                <a:gd name="T52" fmla="*/ 30 w 58"/>
                <a:gd name="T53" fmla="*/ 63 h 63"/>
                <a:gd name="T54" fmla="*/ 15 w 58"/>
                <a:gd name="T55" fmla="*/ 63 h 63"/>
                <a:gd name="T56" fmla="*/ 15 w 58"/>
                <a:gd name="T5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3">
                  <a:moveTo>
                    <a:pt x="15" y="60"/>
                  </a:moveTo>
                  <a:cubicBezTo>
                    <a:pt x="16" y="60"/>
                    <a:pt x="16" y="60"/>
                    <a:pt x="16" y="60"/>
                  </a:cubicBezTo>
                  <a:cubicBezTo>
                    <a:pt x="23" y="60"/>
                    <a:pt x="24" y="59"/>
                    <a:pt x="24" y="52"/>
                  </a:cubicBezTo>
                  <a:cubicBezTo>
                    <a:pt x="24" y="34"/>
                    <a:pt x="24" y="34"/>
                    <a:pt x="24" y="34"/>
                  </a:cubicBezTo>
                  <a:cubicBezTo>
                    <a:pt x="9" y="9"/>
                    <a:pt x="9" y="9"/>
                    <a:pt x="9" y="9"/>
                  </a:cubicBezTo>
                  <a:cubicBezTo>
                    <a:pt x="6" y="5"/>
                    <a:pt x="5" y="3"/>
                    <a:pt x="0" y="3"/>
                  </a:cubicBezTo>
                  <a:cubicBezTo>
                    <a:pt x="0" y="0"/>
                    <a:pt x="0" y="0"/>
                    <a:pt x="0" y="0"/>
                  </a:cubicBezTo>
                  <a:cubicBezTo>
                    <a:pt x="3" y="0"/>
                    <a:pt x="6" y="0"/>
                    <a:pt x="14" y="0"/>
                  </a:cubicBezTo>
                  <a:cubicBezTo>
                    <a:pt x="19" y="0"/>
                    <a:pt x="23" y="0"/>
                    <a:pt x="26" y="0"/>
                  </a:cubicBezTo>
                  <a:cubicBezTo>
                    <a:pt x="26" y="3"/>
                    <a:pt x="26" y="3"/>
                    <a:pt x="26" y="3"/>
                  </a:cubicBezTo>
                  <a:cubicBezTo>
                    <a:pt x="24" y="3"/>
                    <a:pt x="24" y="3"/>
                    <a:pt x="24" y="3"/>
                  </a:cubicBezTo>
                  <a:cubicBezTo>
                    <a:pt x="21" y="3"/>
                    <a:pt x="20" y="3"/>
                    <a:pt x="20" y="5"/>
                  </a:cubicBezTo>
                  <a:cubicBezTo>
                    <a:pt x="20" y="6"/>
                    <a:pt x="21" y="7"/>
                    <a:pt x="22" y="8"/>
                  </a:cubicBezTo>
                  <a:cubicBezTo>
                    <a:pt x="33" y="27"/>
                    <a:pt x="33" y="27"/>
                    <a:pt x="33" y="27"/>
                  </a:cubicBezTo>
                  <a:cubicBezTo>
                    <a:pt x="43" y="11"/>
                    <a:pt x="43" y="11"/>
                    <a:pt x="43" y="11"/>
                  </a:cubicBezTo>
                  <a:cubicBezTo>
                    <a:pt x="45" y="8"/>
                    <a:pt x="46" y="7"/>
                    <a:pt x="46" y="5"/>
                  </a:cubicBezTo>
                  <a:cubicBezTo>
                    <a:pt x="46" y="4"/>
                    <a:pt x="43" y="3"/>
                    <a:pt x="39" y="3"/>
                  </a:cubicBezTo>
                  <a:cubicBezTo>
                    <a:pt x="39" y="0"/>
                    <a:pt x="39" y="0"/>
                    <a:pt x="39" y="0"/>
                  </a:cubicBezTo>
                  <a:cubicBezTo>
                    <a:pt x="44" y="0"/>
                    <a:pt x="48" y="0"/>
                    <a:pt x="51" y="0"/>
                  </a:cubicBezTo>
                  <a:cubicBezTo>
                    <a:pt x="54" y="0"/>
                    <a:pt x="55" y="0"/>
                    <a:pt x="58" y="0"/>
                  </a:cubicBezTo>
                  <a:cubicBezTo>
                    <a:pt x="58" y="3"/>
                    <a:pt x="58" y="3"/>
                    <a:pt x="58" y="3"/>
                  </a:cubicBezTo>
                  <a:cubicBezTo>
                    <a:pt x="53" y="3"/>
                    <a:pt x="52" y="6"/>
                    <a:pt x="48" y="11"/>
                  </a:cubicBezTo>
                  <a:cubicBezTo>
                    <a:pt x="36" y="31"/>
                    <a:pt x="36" y="31"/>
                    <a:pt x="36" y="31"/>
                  </a:cubicBezTo>
                  <a:cubicBezTo>
                    <a:pt x="36" y="51"/>
                    <a:pt x="36" y="51"/>
                    <a:pt x="36" y="51"/>
                  </a:cubicBezTo>
                  <a:cubicBezTo>
                    <a:pt x="36" y="59"/>
                    <a:pt x="37" y="60"/>
                    <a:pt x="44" y="60"/>
                  </a:cubicBezTo>
                  <a:cubicBezTo>
                    <a:pt x="44" y="63"/>
                    <a:pt x="44" y="63"/>
                    <a:pt x="44" y="63"/>
                  </a:cubicBezTo>
                  <a:cubicBezTo>
                    <a:pt x="39" y="63"/>
                    <a:pt x="35" y="63"/>
                    <a:pt x="30" y="63"/>
                  </a:cubicBezTo>
                  <a:cubicBezTo>
                    <a:pt x="25" y="63"/>
                    <a:pt x="20" y="63"/>
                    <a:pt x="15" y="63"/>
                  </a:cubicBezTo>
                  <a:lnTo>
                    <a:pt x="15"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31"/>
          <p:cNvGrpSpPr>
            <a:grpSpLocks noChangeAspect="1"/>
          </p:cNvGrpSpPr>
          <p:nvPr userDrawn="1"/>
        </p:nvGrpSpPr>
        <p:grpSpPr bwMode="auto">
          <a:xfrm>
            <a:off x="8648007" y="-650875"/>
            <a:ext cx="4133850" cy="4821238"/>
            <a:chOff x="3490" y="-410"/>
            <a:chExt cx="2604" cy="3037"/>
          </a:xfrm>
        </p:grpSpPr>
        <p:sp>
          <p:nvSpPr>
            <p:cNvPr id="64" name="AutoShape 30"/>
            <p:cNvSpPr>
              <a:spLocks noChangeAspect="1" noChangeArrowheads="1" noTextEdit="1"/>
            </p:cNvSpPr>
            <p:nvPr userDrawn="1"/>
          </p:nvSpPr>
          <p:spPr bwMode="auto">
            <a:xfrm>
              <a:off x="3490" y="-410"/>
              <a:ext cx="2604"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noEditPoints="1"/>
            </p:cNvSpPr>
            <p:nvPr userDrawn="1"/>
          </p:nvSpPr>
          <p:spPr bwMode="auto">
            <a:xfrm>
              <a:off x="3490" y="-410"/>
              <a:ext cx="2604" cy="3037"/>
            </a:xfrm>
            <a:custGeom>
              <a:avLst/>
              <a:gdLst>
                <a:gd name="T0" fmla="*/ 0 w 553"/>
                <a:gd name="T1" fmla="*/ 52 h 645"/>
                <a:gd name="T2" fmla="*/ 553 w 553"/>
                <a:gd name="T3" fmla="*/ 52 h 645"/>
                <a:gd name="T4" fmla="*/ 277 w 553"/>
                <a:gd name="T5" fmla="*/ 645 h 645"/>
                <a:gd name="T6" fmla="*/ 88 w 553"/>
                <a:gd name="T7" fmla="*/ 434 h 645"/>
                <a:gd name="T8" fmla="*/ 285 w 553"/>
                <a:gd name="T9" fmla="*/ 611 h 645"/>
                <a:gd name="T10" fmla="*/ 526 w 553"/>
                <a:gd name="T11" fmla="*/ 26 h 645"/>
                <a:gd name="T12" fmla="*/ 74 w 553"/>
                <a:gd name="T13" fmla="*/ 208 h 645"/>
                <a:gd name="T14" fmla="*/ 92 w 553"/>
                <a:gd name="T15" fmla="*/ 98 h 645"/>
                <a:gd name="T16" fmla="*/ 72 w 553"/>
                <a:gd name="T17" fmla="*/ 70 h 645"/>
                <a:gd name="T18" fmla="*/ 221 w 553"/>
                <a:gd name="T19" fmla="*/ 141 h 645"/>
                <a:gd name="T20" fmla="*/ 74 w 553"/>
                <a:gd name="T21" fmla="*/ 216 h 645"/>
                <a:gd name="T22" fmla="*/ 120 w 553"/>
                <a:gd name="T23" fmla="*/ 182 h 645"/>
                <a:gd name="T24" fmla="*/ 193 w 553"/>
                <a:gd name="T25" fmla="*/ 144 h 645"/>
                <a:gd name="T26" fmla="*/ 303 w 553"/>
                <a:gd name="T27" fmla="*/ 472 h 645"/>
                <a:gd name="T28" fmla="*/ 276 w 553"/>
                <a:gd name="T29" fmla="*/ 540 h 645"/>
                <a:gd name="T30" fmla="*/ 219 w 553"/>
                <a:gd name="T31" fmla="*/ 499 h 645"/>
                <a:gd name="T32" fmla="*/ 225 w 553"/>
                <a:gd name="T33" fmla="*/ 378 h 645"/>
                <a:gd name="T34" fmla="*/ 177 w 553"/>
                <a:gd name="T35" fmla="*/ 350 h 645"/>
                <a:gd name="T36" fmla="*/ 144 w 553"/>
                <a:gd name="T37" fmla="*/ 337 h 645"/>
                <a:gd name="T38" fmla="*/ 228 w 553"/>
                <a:gd name="T39" fmla="*/ 279 h 645"/>
                <a:gd name="T40" fmla="*/ 388 w 553"/>
                <a:gd name="T41" fmla="*/ 272 h 645"/>
                <a:gd name="T42" fmla="*/ 340 w 553"/>
                <a:gd name="T43" fmla="*/ 317 h 645"/>
                <a:gd name="T44" fmla="*/ 375 w 553"/>
                <a:gd name="T45" fmla="*/ 394 h 645"/>
                <a:gd name="T46" fmla="*/ 340 w 553"/>
                <a:gd name="T47" fmla="*/ 400 h 645"/>
                <a:gd name="T48" fmla="*/ 303 w 553"/>
                <a:gd name="T49" fmla="*/ 472 h 645"/>
                <a:gd name="T50" fmla="*/ 308 w 553"/>
                <a:gd name="T51" fmla="*/ 216 h 645"/>
                <a:gd name="T52" fmla="*/ 324 w 553"/>
                <a:gd name="T53" fmla="*/ 203 h 645"/>
                <a:gd name="T54" fmla="*/ 264 w 553"/>
                <a:gd name="T55" fmla="*/ 164 h 645"/>
                <a:gd name="T56" fmla="*/ 271 w 553"/>
                <a:gd name="T57" fmla="*/ 208 h 645"/>
                <a:gd name="T58" fmla="*/ 220 w 553"/>
                <a:gd name="T59" fmla="*/ 216 h 645"/>
                <a:gd name="T60" fmla="*/ 246 w 553"/>
                <a:gd name="T61" fmla="*/ 182 h 645"/>
                <a:gd name="T62" fmla="*/ 282 w 553"/>
                <a:gd name="T63" fmla="*/ 74 h 645"/>
                <a:gd name="T64" fmla="*/ 353 w 553"/>
                <a:gd name="T65" fmla="*/ 196 h 645"/>
                <a:gd name="T66" fmla="*/ 367 w 553"/>
                <a:gd name="T67" fmla="*/ 216 h 645"/>
                <a:gd name="T68" fmla="*/ 261 w 553"/>
                <a:gd name="T69" fmla="*/ 318 h 645"/>
                <a:gd name="T70" fmla="*/ 245 w 553"/>
                <a:gd name="T71" fmla="*/ 300 h 645"/>
                <a:gd name="T72" fmla="*/ 267 w 553"/>
                <a:gd name="T73" fmla="*/ 153 h 645"/>
                <a:gd name="T74" fmla="*/ 478 w 553"/>
                <a:gd name="T75" fmla="*/ 217 h 645"/>
                <a:gd name="T76" fmla="*/ 373 w 553"/>
                <a:gd name="T77" fmla="*/ 208 h 645"/>
                <a:gd name="T78" fmla="*/ 391 w 553"/>
                <a:gd name="T79" fmla="*/ 98 h 645"/>
                <a:gd name="T80" fmla="*/ 371 w 553"/>
                <a:gd name="T81" fmla="*/ 70 h 645"/>
                <a:gd name="T82" fmla="*/ 441 w 553"/>
                <a:gd name="T83" fmla="*/ 78 h 645"/>
                <a:gd name="T84" fmla="*/ 418 w 553"/>
                <a:gd name="T85" fmla="*/ 182 h 645"/>
                <a:gd name="T86" fmla="*/ 466 w 553"/>
                <a:gd name="T87" fmla="*/ 200 h 645"/>
                <a:gd name="T88" fmla="*/ 478 w 553"/>
                <a:gd name="T89" fmla="*/ 2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3" h="645">
                  <a:moveTo>
                    <a:pt x="267" y="640"/>
                  </a:moveTo>
                  <a:cubicBezTo>
                    <a:pt x="183" y="596"/>
                    <a:pt x="113" y="538"/>
                    <a:pt x="65" y="449"/>
                  </a:cubicBezTo>
                  <a:cubicBezTo>
                    <a:pt x="20" y="364"/>
                    <a:pt x="0" y="270"/>
                    <a:pt x="0" y="52"/>
                  </a:cubicBezTo>
                  <a:cubicBezTo>
                    <a:pt x="0" y="0"/>
                    <a:pt x="0" y="0"/>
                    <a:pt x="0" y="0"/>
                  </a:cubicBezTo>
                  <a:cubicBezTo>
                    <a:pt x="553" y="0"/>
                    <a:pt x="553" y="0"/>
                    <a:pt x="553" y="0"/>
                  </a:cubicBezTo>
                  <a:cubicBezTo>
                    <a:pt x="553" y="52"/>
                    <a:pt x="553" y="52"/>
                    <a:pt x="553" y="52"/>
                  </a:cubicBezTo>
                  <a:cubicBezTo>
                    <a:pt x="553" y="270"/>
                    <a:pt x="534" y="364"/>
                    <a:pt x="488" y="449"/>
                  </a:cubicBezTo>
                  <a:cubicBezTo>
                    <a:pt x="440" y="538"/>
                    <a:pt x="370" y="596"/>
                    <a:pt x="286" y="640"/>
                  </a:cubicBezTo>
                  <a:cubicBezTo>
                    <a:pt x="277" y="645"/>
                    <a:pt x="277" y="645"/>
                    <a:pt x="277" y="645"/>
                  </a:cubicBezTo>
                  <a:lnTo>
                    <a:pt x="267" y="640"/>
                  </a:lnTo>
                  <a:close/>
                  <a:moveTo>
                    <a:pt x="27" y="78"/>
                  </a:moveTo>
                  <a:cubicBezTo>
                    <a:pt x="27" y="273"/>
                    <a:pt x="51" y="363"/>
                    <a:pt x="88" y="434"/>
                  </a:cubicBezTo>
                  <a:cubicBezTo>
                    <a:pt x="126" y="506"/>
                    <a:pt x="174" y="554"/>
                    <a:pt x="268" y="611"/>
                  </a:cubicBezTo>
                  <a:cubicBezTo>
                    <a:pt x="277" y="616"/>
                    <a:pt x="277" y="616"/>
                    <a:pt x="277" y="616"/>
                  </a:cubicBezTo>
                  <a:cubicBezTo>
                    <a:pt x="285" y="611"/>
                    <a:pt x="285" y="611"/>
                    <a:pt x="285" y="611"/>
                  </a:cubicBezTo>
                  <a:cubicBezTo>
                    <a:pt x="379" y="554"/>
                    <a:pt x="427" y="506"/>
                    <a:pt x="465" y="434"/>
                  </a:cubicBezTo>
                  <a:cubicBezTo>
                    <a:pt x="502" y="363"/>
                    <a:pt x="526" y="273"/>
                    <a:pt x="526" y="78"/>
                  </a:cubicBezTo>
                  <a:cubicBezTo>
                    <a:pt x="526" y="26"/>
                    <a:pt x="526" y="26"/>
                    <a:pt x="526" y="26"/>
                  </a:cubicBezTo>
                  <a:cubicBezTo>
                    <a:pt x="27" y="26"/>
                    <a:pt x="27" y="26"/>
                    <a:pt x="27" y="26"/>
                  </a:cubicBezTo>
                  <a:lnTo>
                    <a:pt x="27" y="78"/>
                  </a:lnTo>
                  <a:close/>
                  <a:moveTo>
                    <a:pt x="74" y="208"/>
                  </a:moveTo>
                  <a:cubicBezTo>
                    <a:pt x="81" y="208"/>
                    <a:pt x="87" y="207"/>
                    <a:pt x="89" y="204"/>
                  </a:cubicBezTo>
                  <a:cubicBezTo>
                    <a:pt x="91" y="201"/>
                    <a:pt x="92" y="197"/>
                    <a:pt x="92" y="190"/>
                  </a:cubicBezTo>
                  <a:cubicBezTo>
                    <a:pt x="92" y="98"/>
                    <a:pt x="92" y="98"/>
                    <a:pt x="92" y="98"/>
                  </a:cubicBezTo>
                  <a:cubicBezTo>
                    <a:pt x="92" y="88"/>
                    <a:pt x="90" y="84"/>
                    <a:pt x="88" y="82"/>
                  </a:cubicBezTo>
                  <a:cubicBezTo>
                    <a:pt x="85" y="79"/>
                    <a:pt x="81" y="78"/>
                    <a:pt x="72" y="78"/>
                  </a:cubicBezTo>
                  <a:cubicBezTo>
                    <a:pt x="72" y="70"/>
                    <a:pt x="72" y="70"/>
                    <a:pt x="72" y="70"/>
                  </a:cubicBezTo>
                  <a:cubicBezTo>
                    <a:pt x="81" y="70"/>
                    <a:pt x="90" y="71"/>
                    <a:pt x="96" y="71"/>
                  </a:cubicBezTo>
                  <a:cubicBezTo>
                    <a:pt x="103" y="71"/>
                    <a:pt x="120" y="69"/>
                    <a:pt x="144" y="69"/>
                  </a:cubicBezTo>
                  <a:cubicBezTo>
                    <a:pt x="194" y="69"/>
                    <a:pt x="221" y="96"/>
                    <a:pt x="221" y="141"/>
                  </a:cubicBezTo>
                  <a:cubicBezTo>
                    <a:pt x="221" y="187"/>
                    <a:pt x="189" y="216"/>
                    <a:pt x="139" y="216"/>
                  </a:cubicBezTo>
                  <a:cubicBezTo>
                    <a:pt x="124" y="216"/>
                    <a:pt x="115" y="215"/>
                    <a:pt x="104" y="215"/>
                  </a:cubicBezTo>
                  <a:cubicBezTo>
                    <a:pt x="92" y="215"/>
                    <a:pt x="81" y="216"/>
                    <a:pt x="74" y="216"/>
                  </a:cubicBezTo>
                  <a:lnTo>
                    <a:pt x="74" y="208"/>
                  </a:lnTo>
                  <a:close/>
                  <a:moveTo>
                    <a:pt x="120" y="78"/>
                  </a:moveTo>
                  <a:cubicBezTo>
                    <a:pt x="120" y="182"/>
                    <a:pt x="120" y="182"/>
                    <a:pt x="120" y="182"/>
                  </a:cubicBezTo>
                  <a:cubicBezTo>
                    <a:pt x="120" y="195"/>
                    <a:pt x="121" y="199"/>
                    <a:pt x="124" y="201"/>
                  </a:cubicBezTo>
                  <a:cubicBezTo>
                    <a:pt x="126" y="204"/>
                    <a:pt x="130" y="207"/>
                    <a:pt x="141" y="207"/>
                  </a:cubicBezTo>
                  <a:cubicBezTo>
                    <a:pt x="170" y="207"/>
                    <a:pt x="193" y="190"/>
                    <a:pt x="193" y="144"/>
                  </a:cubicBezTo>
                  <a:cubicBezTo>
                    <a:pt x="193" y="98"/>
                    <a:pt x="174" y="78"/>
                    <a:pt x="129" y="78"/>
                  </a:cubicBezTo>
                  <a:lnTo>
                    <a:pt x="120" y="78"/>
                  </a:lnTo>
                  <a:close/>
                  <a:moveTo>
                    <a:pt x="303" y="472"/>
                  </a:moveTo>
                  <a:cubicBezTo>
                    <a:pt x="302" y="472"/>
                    <a:pt x="302" y="472"/>
                    <a:pt x="302" y="472"/>
                  </a:cubicBezTo>
                  <a:cubicBezTo>
                    <a:pt x="302" y="521"/>
                    <a:pt x="277" y="540"/>
                    <a:pt x="277" y="540"/>
                  </a:cubicBezTo>
                  <a:cubicBezTo>
                    <a:pt x="276" y="540"/>
                    <a:pt x="276" y="540"/>
                    <a:pt x="276" y="540"/>
                  </a:cubicBezTo>
                  <a:cubicBezTo>
                    <a:pt x="276" y="540"/>
                    <a:pt x="250" y="521"/>
                    <a:pt x="250" y="472"/>
                  </a:cubicBezTo>
                  <a:cubicBezTo>
                    <a:pt x="249" y="472"/>
                    <a:pt x="249" y="472"/>
                    <a:pt x="249" y="472"/>
                  </a:cubicBezTo>
                  <a:cubicBezTo>
                    <a:pt x="246" y="482"/>
                    <a:pt x="233" y="499"/>
                    <a:pt x="219" y="499"/>
                  </a:cubicBezTo>
                  <a:cubicBezTo>
                    <a:pt x="202" y="499"/>
                    <a:pt x="194" y="480"/>
                    <a:pt x="194" y="480"/>
                  </a:cubicBezTo>
                  <a:cubicBezTo>
                    <a:pt x="199" y="467"/>
                    <a:pt x="210" y="441"/>
                    <a:pt x="215" y="425"/>
                  </a:cubicBezTo>
                  <a:cubicBezTo>
                    <a:pt x="220" y="410"/>
                    <a:pt x="225" y="389"/>
                    <a:pt x="225" y="378"/>
                  </a:cubicBezTo>
                  <a:cubicBezTo>
                    <a:pt x="225" y="370"/>
                    <a:pt x="223" y="359"/>
                    <a:pt x="204" y="355"/>
                  </a:cubicBezTo>
                  <a:cubicBezTo>
                    <a:pt x="194" y="352"/>
                    <a:pt x="194" y="352"/>
                    <a:pt x="194" y="352"/>
                  </a:cubicBezTo>
                  <a:cubicBezTo>
                    <a:pt x="189" y="351"/>
                    <a:pt x="182" y="350"/>
                    <a:pt x="177" y="350"/>
                  </a:cubicBezTo>
                  <a:cubicBezTo>
                    <a:pt x="168" y="350"/>
                    <a:pt x="160" y="354"/>
                    <a:pt x="160" y="370"/>
                  </a:cubicBezTo>
                  <a:cubicBezTo>
                    <a:pt x="159" y="370"/>
                    <a:pt x="159" y="370"/>
                    <a:pt x="159" y="370"/>
                  </a:cubicBezTo>
                  <a:cubicBezTo>
                    <a:pt x="154" y="368"/>
                    <a:pt x="144" y="356"/>
                    <a:pt x="144" y="337"/>
                  </a:cubicBezTo>
                  <a:cubicBezTo>
                    <a:pt x="144" y="326"/>
                    <a:pt x="147" y="321"/>
                    <a:pt x="155" y="316"/>
                  </a:cubicBezTo>
                  <a:cubicBezTo>
                    <a:pt x="165" y="309"/>
                    <a:pt x="193" y="300"/>
                    <a:pt x="217" y="295"/>
                  </a:cubicBezTo>
                  <a:cubicBezTo>
                    <a:pt x="228" y="279"/>
                    <a:pt x="228" y="279"/>
                    <a:pt x="228" y="279"/>
                  </a:cubicBezTo>
                  <a:cubicBezTo>
                    <a:pt x="228" y="279"/>
                    <a:pt x="238" y="277"/>
                    <a:pt x="255" y="277"/>
                  </a:cubicBezTo>
                  <a:cubicBezTo>
                    <a:pt x="289" y="277"/>
                    <a:pt x="331" y="287"/>
                    <a:pt x="350" y="287"/>
                  </a:cubicBezTo>
                  <a:cubicBezTo>
                    <a:pt x="370" y="287"/>
                    <a:pt x="381" y="279"/>
                    <a:pt x="388" y="272"/>
                  </a:cubicBezTo>
                  <a:cubicBezTo>
                    <a:pt x="389" y="272"/>
                    <a:pt x="389" y="272"/>
                    <a:pt x="389" y="272"/>
                  </a:cubicBezTo>
                  <a:cubicBezTo>
                    <a:pt x="389" y="281"/>
                    <a:pt x="389" y="281"/>
                    <a:pt x="389" y="281"/>
                  </a:cubicBezTo>
                  <a:cubicBezTo>
                    <a:pt x="389" y="305"/>
                    <a:pt x="373" y="317"/>
                    <a:pt x="340" y="317"/>
                  </a:cubicBezTo>
                  <a:cubicBezTo>
                    <a:pt x="340" y="320"/>
                    <a:pt x="340" y="320"/>
                    <a:pt x="340" y="320"/>
                  </a:cubicBezTo>
                  <a:cubicBezTo>
                    <a:pt x="373" y="320"/>
                    <a:pt x="392" y="335"/>
                    <a:pt x="392" y="363"/>
                  </a:cubicBezTo>
                  <a:cubicBezTo>
                    <a:pt x="392" y="390"/>
                    <a:pt x="375" y="394"/>
                    <a:pt x="375" y="394"/>
                  </a:cubicBezTo>
                  <a:cubicBezTo>
                    <a:pt x="373" y="394"/>
                    <a:pt x="373" y="394"/>
                    <a:pt x="373" y="394"/>
                  </a:cubicBezTo>
                  <a:cubicBezTo>
                    <a:pt x="372" y="389"/>
                    <a:pt x="366" y="381"/>
                    <a:pt x="357" y="381"/>
                  </a:cubicBezTo>
                  <a:cubicBezTo>
                    <a:pt x="347" y="381"/>
                    <a:pt x="340" y="387"/>
                    <a:pt x="340" y="400"/>
                  </a:cubicBezTo>
                  <a:cubicBezTo>
                    <a:pt x="340" y="416"/>
                    <a:pt x="353" y="464"/>
                    <a:pt x="358" y="480"/>
                  </a:cubicBezTo>
                  <a:cubicBezTo>
                    <a:pt x="358" y="480"/>
                    <a:pt x="350" y="499"/>
                    <a:pt x="333" y="499"/>
                  </a:cubicBezTo>
                  <a:cubicBezTo>
                    <a:pt x="319" y="499"/>
                    <a:pt x="306" y="482"/>
                    <a:pt x="303" y="472"/>
                  </a:cubicBezTo>
                  <a:close/>
                  <a:moveTo>
                    <a:pt x="367" y="216"/>
                  </a:moveTo>
                  <a:cubicBezTo>
                    <a:pt x="355" y="216"/>
                    <a:pt x="349" y="215"/>
                    <a:pt x="340" y="215"/>
                  </a:cubicBezTo>
                  <a:cubicBezTo>
                    <a:pt x="331" y="215"/>
                    <a:pt x="320" y="216"/>
                    <a:pt x="308" y="216"/>
                  </a:cubicBezTo>
                  <a:cubicBezTo>
                    <a:pt x="308" y="208"/>
                    <a:pt x="308" y="208"/>
                    <a:pt x="308" y="208"/>
                  </a:cubicBezTo>
                  <a:cubicBezTo>
                    <a:pt x="312" y="208"/>
                    <a:pt x="312" y="208"/>
                    <a:pt x="312" y="208"/>
                  </a:cubicBezTo>
                  <a:cubicBezTo>
                    <a:pt x="320" y="208"/>
                    <a:pt x="324" y="207"/>
                    <a:pt x="324" y="203"/>
                  </a:cubicBezTo>
                  <a:cubicBezTo>
                    <a:pt x="324" y="199"/>
                    <a:pt x="321" y="191"/>
                    <a:pt x="320" y="187"/>
                  </a:cubicBezTo>
                  <a:cubicBezTo>
                    <a:pt x="313" y="164"/>
                    <a:pt x="313" y="164"/>
                    <a:pt x="313" y="164"/>
                  </a:cubicBezTo>
                  <a:cubicBezTo>
                    <a:pt x="264" y="164"/>
                    <a:pt x="264" y="164"/>
                    <a:pt x="264" y="164"/>
                  </a:cubicBezTo>
                  <a:cubicBezTo>
                    <a:pt x="258" y="183"/>
                    <a:pt x="258" y="183"/>
                    <a:pt x="258" y="183"/>
                  </a:cubicBezTo>
                  <a:cubicBezTo>
                    <a:pt x="254" y="195"/>
                    <a:pt x="253" y="199"/>
                    <a:pt x="253" y="201"/>
                  </a:cubicBezTo>
                  <a:cubicBezTo>
                    <a:pt x="253" y="206"/>
                    <a:pt x="256" y="208"/>
                    <a:pt x="271" y="208"/>
                  </a:cubicBezTo>
                  <a:cubicBezTo>
                    <a:pt x="271" y="216"/>
                    <a:pt x="271" y="216"/>
                    <a:pt x="271" y="216"/>
                  </a:cubicBezTo>
                  <a:cubicBezTo>
                    <a:pt x="259" y="216"/>
                    <a:pt x="251" y="215"/>
                    <a:pt x="243" y="215"/>
                  </a:cubicBezTo>
                  <a:cubicBezTo>
                    <a:pt x="236" y="215"/>
                    <a:pt x="228" y="216"/>
                    <a:pt x="220" y="216"/>
                  </a:cubicBezTo>
                  <a:cubicBezTo>
                    <a:pt x="220" y="208"/>
                    <a:pt x="220" y="208"/>
                    <a:pt x="220" y="208"/>
                  </a:cubicBezTo>
                  <a:cubicBezTo>
                    <a:pt x="225" y="208"/>
                    <a:pt x="232" y="207"/>
                    <a:pt x="236" y="203"/>
                  </a:cubicBezTo>
                  <a:cubicBezTo>
                    <a:pt x="239" y="199"/>
                    <a:pt x="245" y="186"/>
                    <a:pt x="246" y="182"/>
                  </a:cubicBezTo>
                  <a:cubicBezTo>
                    <a:pt x="275" y="106"/>
                    <a:pt x="275" y="106"/>
                    <a:pt x="275" y="106"/>
                  </a:cubicBezTo>
                  <a:cubicBezTo>
                    <a:pt x="278" y="96"/>
                    <a:pt x="282" y="83"/>
                    <a:pt x="282" y="76"/>
                  </a:cubicBezTo>
                  <a:cubicBezTo>
                    <a:pt x="282" y="74"/>
                    <a:pt x="282" y="74"/>
                    <a:pt x="282" y="74"/>
                  </a:cubicBezTo>
                  <a:cubicBezTo>
                    <a:pt x="293" y="71"/>
                    <a:pt x="306" y="65"/>
                    <a:pt x="306" y="65"/>
                  </a:cubicBezTo>
                  <a:cubicBezTo>
                    <a:pt x="307" y="65"/>
                    <a:pt x="307" y="65"/>
                    <a:pt x="307" y="65"/>
                  </a:cubicBezTo>
                  <a:cubicBezTo>
                    <a:pt x="353" y="196"/>
                    <a:pt x="353" y="196"/>
                    <a:pt x="353" y="196"/>
                  </a:cubicBezTo>
                  <a:cubicBezTo>
                    <a:pt x="354" y="200"/>
                    <a:pt x="357" y="204"/>
                    <a:pt x="358" y="205"/>
                  </a:cubicBezTo>
                  <a:cubicBezTo>
                    <a:pt x="359" y="207"/>
                    <a:pt x="362" y="208"/>
                    <a:pt x="367" y="208"/>
                  </a:cubicBezTo>
                  <a:lnTo>
                    <a:pt x="367" y="216"/>
                  </a:lnTo>
                  <a:close/>
                  <a:moveTo>
                    <a:pt x="245" y="300"/>
                  </a:moveTo>
                  <a:cubicBezTo>
                    <a:pt x="245" y="303"/>
                    <a:pt x="245" y="303"/>
                    <a:pt x="245" y="303"/>
                  </a:cubicBezTo>
                  <a:cubicBezTo>
                    <a:pt x="245" y="309"/>
                    <a:pt x="248" y="318"/>
                    <a:pt x="261" y="318"/>
                  </a:cubicBezTo>
                  <a:cubicBezTo>
                    <a:pt x="274" y="318"/>
                    <a:pt x="277" y="309"/>
                    <a:pt x="277" y="303"/>
                  </a:cubicBezTo>
                  <a:cubicBezTo>
                    <a:pt x="277" y="300"/>
                    <a:pt x="277" y="300"/>
                    <a:pt x="277" y="300"/>
                  </a:cubicBezTo>
                  <a:lnTo>
                    <a:pt x="245" y="300"/>
                  </a:lnTo>
                  <a:close/>
                  <a:moveTo>
                    <a:pt x="291" y="93"/>
                  </a:moveTo>
                  <a:cubicBezTo>
                    <a:pt x="290" y="93"/>
                    <a:pt x="290" y="93"/>
                    <a:pt x="290" y="93"/>
                  </a:cubicBezTo>
                  <a:cubicBezTo>
                    <a:pt x="267" y="153"/>
                    <a:pt x="267" y="153"/>
                    <a:pt x="267" y="153"/>
                  </a:cubicBezTo>
                  <a:cubicBezTo>
                    <a:pt x="309" y="153"/>
                    <a:pt x="309" y="153"/>
                    <a:pt x="309" y="153"/>
                  </a:cubicBezTo>
                  <a:lnTo>
                    <a:pt x="291" y="93"/>
                  </a:lnTo>
                  <a:close/>
                  <a:moveTo>
                    <a:pt x="478" y="217"/>
                  </a:moveTo>
                  <a:cubicBezTo>
                    <a:pt x="463" y="216"/>
                    <a:pt x="432" y="215"/>
                    <a:pt x="414" y="215"/>
                  </a:cubicBezTo>
                  <a:cubicBezTo>
                    <a:pt x="396" y="215"/>
                    <a:pt x="388" y="216"/>
                    <a:pt x="373" y="216"/>
                  </a:cubicBezTo>
                  <a:cubicBezTo>
                    <a:pt x="373" y="208"/>
                    <a:pt x="373" y="208"/>
                    <a:pt x="373" y="208"/>
                  </a:cubicBezTo>
                  <a:cubicBezTo>
                    <a:pt x="381" y="208"/>
                    <a:pt x="386" y="207"/>
                    <a:pt x="388" y="204"/>
                  </a:cubicBezTo>
                  <a:cubicBezTo>
                    <a:pt x="390" y="201"/>
                    <a:pt x="391" y="197"/>
                    <a:pt x="391" y="190"/>
                  </a:cubicBezTo>
                  <a:cubicBezTo>
                    <a:pt x="391" y="98"/>
                    <a:pt x="391" y="98"/>
                    <a:pt x="391" y="98"/>
                  </a:cubicBezTo>
                  <a:cubicBezTo>
                    <a:pt x="391" y="88"/>
                    <a:pt x="389" y="84"/>
                    <a:pt x="387" y="82"/>
                  </a:cubicBezTo>
                  <a:cubicBezTo>
                    <a:pt x="384" y="79"/>
                    <a:pt x="380" y="78"/>
                    <a:pt x="371" y="78"/>
                  </a:cubicBezTo>
                  <a:cubicBezTo>
                    <a:pt x="371" y="70"/>
                    <a:pt x="371" y="70"/>
                    <a:pt x="371" y="70"/>
                  </a:cubicBezTo>
                  <a:cubicBezTo>
                    <a:pt x="380" y="70"/>
                    <a:pt x="390" y="71"/>
                    <a:pt x="403" y="71"/>
                  </a:cubicBezTo>
                  <a:cubicBezTo>
                    <a:pt x="416" y="71"/>
                    <a:pt x="429" y="70"/>
                    <a:pt x="441" y="70"/>
                  </a:cubicBezTo>
                  <a:cubicBezTo>
                    <a:pt x="441" y="78"/>
                    <a:pt x="441" y="78"/>
                    <a:pt x="441" y="78"/>
                  </a:cubicBezTo>
                  <a:cubicBezTo>
                    <a:pt x="431" y="78"/>
                    <a:pt x="427" y="78"/>
                    <a:pt x="423" y="82"/>
                  </a:cubicBezTo>
                  <a:cubicBezTo>
                    <a:pt x="419" y="85"/>
                    <a:pt x="418" y="93"/>
                    <a:pt x="418" y="98"/>
                  </a:cubicBezTo>
                  <a:cubicBezTo>
                    <a:pt x="418" y="182"/>
                    <a:pt x="418" y="182"/>
                    <a:pt x="418" y="182"/>
                  </a:cubicBezTo>
                  <a:cubicBezTo>
                    <a:pt x="418" y="196"/>
                    <a:pt x="420" y="199"/>
                    <a:pt x="422" y="201"/>
                  </a:cubicBezTo>
                  <a:cubicBezTo>
                    <a:pt x="425" y="204"/>
                    <a:pt x="428" y="205"/>
                    <a:pt x="444" y="205"/>
                  </a:cubicBezTo>
                  <a:cubicBezTo>
                    <a:pt x="459" y="205"/>
                    <a:pt x="461" y="204"/>
                    <a:pt x="466" y="200"/>
                  </a:cubicBezTo>
                  <a:cubicBezTo>
                    <a:pt x="471" y="196"/>
                    <a:pt x="474" y="189"/>
                    <a:pt x="478" y="179"/>
                  </a:cubicBezTo>
                  <a:cubicBezTo>
                    <a:pt x="487" y="181"/>
                    <a:pt x="487" y="181"/>
                    <a:pt x="487" y="181"/>
                  </a:cubicBezTo>
                  <a:cubicBezTo>
                    <a:pt x="478" y="217"/>
                    <a:pt x="478" y="217"/>
                    <a:pt x="478" y="217"/>
                  </a:cubicBezTo>
                  <a:close/>
                </a:path>
              </a:pathLst>
            </a:custGeom>
            <a:solidFill>
              <a:srgbClr val="FFFFFF">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Footer Placeholder 4"/>
          <p:cNvSpPr>
            <a:spLocks noGrp="1"/>
          </p:cNvSpPr>
          <p:nvPr>
            <p:ph type="ftr" sz="quarter" idx="11"/>
          </p:nvPr>
        </p:nvSpPr>
        <p:spPr>
          <a:xfrm>
            <a:off x="1371599" y="4114807"/>
            <a:ext cx="8686800" cy="633661"/>
          </a:xfrm>
        </p:spPr>
        <p:txBody>
          <a:bodyPr anchor="t" anchorCtr="0"/>
          <a:lstStyle>
            <a:lvl1pPr>
              <a:defRPr sz="1600" i="0"/>
            </a:lvl1pPr>
          </a:lstStyle>
          <a:p>
            <a:r>
              <a:rPr lang="en-US"/>
              <a:t>Centre for Learning &amp; Teaching • [INSERT DATE] • [INSERT DETAILS]</a:t>
            </a:r>
          </a:p>
        </p:txBody>
      </p:sp>
      <p:sp>
        <p:nvSpPr>
          <p:cNvPr id="3" name="Subtitle 2"/>
          <p:cNvSpPr>
            <a:spLocks noGrp="1"/>
          </p:cNvSpPr>
          <p:nvPr>
            <p:ph type="subTitle" idx="1" hasCustomPrompt="1"/>
          </p:nvPr>
        </p:nvSpPr>
        <p:spPr>
          <a:xfrm>
            <a:off x="1371599" y="2292511"/>
            <a:ext cx="8686800" cy="1655763"/>
          </a:xfrm>
        </p:spPr>
        <p:txBody>
          <a:bodyPr/>
          <a:lstStyle>
            <a:lvl1pPr marL="0" indent="0" algn="l">
              <a:lnSpc>
                <a:spcPct val="90000"/>
              </a:lnSpc>
              <a:buNone/>
              <a:defRPr sz="32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SUBTITLE</a:t>
            </a:r>
          </a:p>
        </p:txBody>
      </p:sp>
      <p:sp>
        <p:nvSpPr>
          <p:cNvPr id="2" name="Title 1"/>
          <p:cNvSpPr>
            <a:spLocks noGrp="1"/>
          </p:cNvSpPr>
          <p:nvPr>
            <p:ph type="ctrTitle" hasCustomPrompt="1"/>
          </p:nvPr>
        </p:nvSpPr>
        <p:spPr>
          <a:xfrm>
            <a:off x="1384301" y="1"/>
            <a:ext cx="8674099" cy="2138223"/>
          </a:xfrm>
        </p:spPr>
        <p:txBody>
          <a:bodyPr anchor="b"/>
          <a:lstStyle>
            <a:lvl1pPr algn="l">
              <a:defRPr sz="3200" b="1"/>
            </a:lvl1pPr>
          </a:lstStyle>
          <a:p>
            <a:r>
              <a:rPr lang="en-US"/>
              <a:t>TITLE</a:t>
            </a:r>
          </a:p>
        </p:txBody>
      </p:sp>
    </p:spTree>
    <p:extLst>
      <p:ext uri="{BB962C8B-B14F-4D97-AF65-F5344CB8AC3E}">
        <p14:creationId xmlns:p14="http://schemas.microsoft.com/office/powerpoint/2010/main" val="31051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chemeClr val="tx1">
                <a:lumMod val="15000"/>
                <a:lumOff val="85000"/>
              </a:schemeClr>
            </a:gs>
            <a:gs pos="50000">
              <a:schemeClr val="bg1"/>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365125"/>
            <a:ext cx="4114800" cy="5943600"/>
          </a:xfrm>
          <a:solidFill>
            <a:schemeClr val="bg1">
              <a:lumMod val="95000"/>
            </a:schemeClr>
          </a:solidFill>
        </p:spPr>
        <p:txBody>
          <a:bodyPr anchor="ctr"/>
          <a:lstStyle>
            <a:lvl1pPr marL="0" indent="0" algn="ctr">
              <a:buFontTx/>
              <a:buNone/>
              <a:defRPr/>
            </a:lvl1pPr>
          </a:lstStyle>
          <a:p>
            <a:r>
              <a:rPr lang="en-US"/>
              <a:t>Drag picture to placeholder or click icon to add</a:t>
            </a:r>
          </a:p>
        </p:txBody>
      </p:sp>
      <p:sp>
        <p:nvSpPr>
          <p:cNvPr id="2" name="Title 1"/>
          <p:cNvSpPr>
            <a:spLocks noGrp="1"/>
          </p:cNvSpPr>
          <p:nvPr>
            <p:ph type="title" hasCustomPrompt="1"/>
          </p:nvPr>
        </p:nvSpPr>
        <p:spPr>
          <a:xfrm>
            <a:off x="4572000" y="585475"/>
            <a:ext cx="6781800" cy="2366277"/>
          </a:xfrm>
        </p:spPr>
        <p:txBody>
          <a:bodyPr anchor="b">
            <a:noAutofit/>
          </a:bodyPr>
          <a:lstStyle>
            <a:lvl1pPr>
              <a:defRPr sz="3200" b="1"/>
            </a:lvl1pPr>
          </a:lstStyle>
          <a:p>
            <a:r>
              <a:rPr lang="en-US"/>
              <a:t>SUBSECTION TITLE</a:t>
            </a:r>
          </a:p>
        </p:txBody>
      </p:sp>
      <p:sp>
        <p:nvSpPr>
          <p:cNvPr id="3" name="Text Placeholder 2"/>
          <p:cNvSpPr>
            <a:spLocks noGrp="1"/>
          </p:cNvSpPr>
          <p:nvPr>
            <p:ph type="body" idx="1" hasCustomPrompt="1"/>
          </p:nvPr>
        </p:nvSpPr>
        <p:spPr>
          <a:xfrm>
            <a:off x="4572001" y="4090746"/>
            <a:ext cx="6775451" cy="1998913"/>
          </a:xfrm>
        </p:spPr>
        <p:txBody>
          <a:bodyPr/>
          <a:lstStyle>
            <a:lvl1pPr marL="0" indent="0">
              <a:buNone/>
              <a:defRPr sz="1800">
                <a:solidFill>
                  <a:schemeClr val="tx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DESCRIPTIVE LINE OF COPY</a:t>
            </a:r>
          </a:p>
        </p:txBody>
      </p:sp>
      <p:sp>
        <p:nvSpPr>
          <p:cNvPr id="5" name="Footer Placeholder 4"/>
          <p:cNvSpPr>
            <a:spLocks noGrp="1"/>
          </p:cNvSpPr>
          <p:nvPr>
            <p:ph type="ftr" sz="quarter" idx="11"/>
          </p:nvPr>
        </p:nvSpPr>
        <p:spPr>
          <a:xfrm>
            <a:off x="4571999" y="6400804"/>
            <a:ext cx="5759116" cy="365125"/>
          </a:xfrm>
        </p:spPr>
        <p:txBody>
          <a:bodyPr/>
          <a:lstStyle>
            <a:lvl1pPr algn="l">
              <a:defRPr sz="1051" i="1">
                <a:solidFill>
                  <a:schemeClr val="tx1"/>
                </a:solidFill>
              </a:defRPr>
            </a:lvl1pPr>
          </a:lstStyle>
          <a:p>
            <a:r>
              <a:rPr lang="en-US"/>
              <a:t>Centre for Learning &amp; Teaching • [INSERT DATE] • [INSERT DETAILS]</a:t>
            </a:r>
          </a:p>
        </p:txBody>
      </p:sp>
      <p:sp>
        <p:nvSpPr>
          <p:cNvPr id="6" name="Slide Number Placeholder 5"/>
          <p:cNvSpPr>
            <a:spLocks noGrp="1"/>
          </p:cNvSpPr>
          <p:nvPr>
            <p:ph type="sldNum" sz="quarter" idx="12"/>
          </p:nvPr>
        </p:nvSpPr>
        <p:spPr>
          <a:xfrm>
            <a:off x="10331126" y="6400804"/>
            <a:ext cx="1022684" cy="365125"/>
          </a:xfrm>
        </p:spPr>
        <p:txBody>
          <a:bodyPr/>
          <a:lstStyle/>
          <a:p>
            <a:fld id="{EBBA2BBE-D6E6-4BE2-A029-E4C4FCB9ADED}" type="slidenum">
              <a:rPr lang="en-US" smtClean="0"/>
              <a:t>‹#›</a:t>
            </a:fld>
            <a:endParaRPr lang="en-US"/>
          </a:p>
        </p:txBody>
      </p:sp>
      <p:sp>
        <p:nvSpPr>
          <p:cNvPr id="7" name="Rectangle 6"/>
          <p:cNvSpPr/>
          <p:nvPr userDrawn="1"/>
        </p:nvSpPr>
        <p:spPr>
          <a:xfrm>
            <a:off x="0" y="0"/>
            <a:ext cx="12192000" cy="365760"/>
          </a:xfrm>
          <a:prstGeom prst="rect">
            <a:avLst/>
          </a:prstGeom>
          <a:gradFill flip="none" rotWithShape="1">
            <a:gsLst>
              <a:gs pos="2500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Tree>
    <p:extLst>
      <p:ext uri="{BB962C8B-B14F-4D97-AF65-F5344CB8AC3E}">
        <p14:creationId xmlns:p14="http://schemas.microsoft.com/office/powerpoint/2010/main" val="1976128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
            <a:ext cx="10134600" cy="1007979"/>
          </a:xfrm>
        </p:spPr>
        <p:txBody>
          <a:bodyPr anchor="b" anchorCtr="0">
            <a:noAutofit/>
          </a:bodyPr>
          <a:lstStyle>
            <a:lvl1pPr>
              <a:defRPr sz="3200" b="1">
                <a:solidFill>
                  <a:schemeClr val="accent1"/>
                </a:solidFill>
              </a:defRPr>
            </a:lvl1pPr>
          </a:lstStyle>
          <a:p>
            <a:r>
              <a:rPr lang="en-US"/>
              <a:t>Header</a:t>
            </a:r>
          </a:p>
        </p:txBody>
      </p:sp>
      <p:sp>
        <p:nvSpPr>
          <p:cNvPr id="3" name="Content Placeholder 2"/>
          <p:cNvSpPr>
            <a:spLocks noGrp="1"/>
          </p:cNvSpPr>
          <p:nvPr>
            <p:ph idx="1"/>
          </p:nvPr>
        </p:nvSpPr>
        <p:spPr>
          <a:xfrm>
            <a:off x="1219200" y="1207008"/>
            <a:ext cx="10134600" cy="4800600"/>
          </a:xfrm>
        </p:spPr>
        <p:txBody>
          <a:bodyPr>
            <a:noAutofit/>
          </a:bodyPr>
          <a:lstStyle>
            <a:lvl1pPr>
              <a:lnSpc>
                <a:spcPts val="3000"/>
              </a:lnSpc>
              <a:defRPr sz="2400"/>
            </a:lvl1pPr>
            <a:lvl2pPr>
              <a:lnSpc>
                <a:spcPts val="3000"/>
              </a:lnSpc>
              <a:defRPr sz="2400"/>
            </a:lvl2pPr>
            <a:lvl3pPr>
              <a:lnSpc>
                <a:spcPts val="3000"/>
              </a:lnSpc>
              <a:defRPr sz="2400"/>
            </a:lvl3pPr>
            <a:lvl4pPr>
              <a:lnSpc>
                <a:spcPts val="3000"/>
              </a:lnSpc>
              <a:defRPr sz="2400"/>
            </a:lvl4pPr>
            <a:lvl5pPr>
              <a:lnSpc>
                <a:spcPts val="3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Centre for Learning &amp; Teaching • [INSERT DATE] • [INSERT DETAILS]</a:t>
            </a:r>
          </a:p>
        </p:txBody>
      </p:sp>
      <p:sp>
        <p:nvSpPr>
          <p:cNvPr id="6" name="Slide Number Placeholder 5"/>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596945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
            <a:ext cx="10134600" cy="954505"/>
          </a:xfrm>
        </p:spPr>
        <p:txBody>
          <a:bodyPr anchor="b">
            <a:noAutofit/>
          </a:bodyPr>
          <a:lstStyle>
            <a:lvl1pPr>
              <a:defRPr sz="3200" b="1">
                <a:solidFill>
                  <a:schemeClr val="accent1"/>
                </a:solidFill>
              </a:defRPr>
            </a:lvl1pPr>
          </a:lstStyle>
          <a:p>
            <a:r>
              <a:rPr lang="en-CA"/>
              <a:t>Header</a:t>
            </a:r>
            <a:endParaRPr lang="en-US"/>
          </a:p>
        </p:txBody>
      </p:sp>
      <p:sp>
        <p:nvSpPr>
          <p:cNvPr id="3" name="Picture Placeholder 2"/>
          <p:cNvSpPr>
            <a:spLocks noGrp="1"/>
          </p:cNvSpPr>
          <p:nvPr>
            <p:ph type="pic" idx="1"/>
          </p:nvPr>
        </p:nvSpPr>
        <p:spPr>
          <a:xfrm>
            <a:off x="8077200" y="1411711"/>
            <a:ext cx="4114800" cy="4531895"/>
          </a:xfrm>
          <a:solidFill>
            <a:schemeClr val="bg1">
              <a:lumMod val="95000"/>
            </a:schemeClr>
          </a:solidFill>
        </p:spPr>
        <p:txBody>
          <a:bodyPr anchor="ctr"/>
          <a:lstStyle>
            <a:lvl1pPr marL="0" indent="0" algn="ctr">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219205" y="1411714"/>
            <a:ext cx="6272463" cy="4530129"/>
          </a:xfrm>
        </p:spPr>
        <p:txBody>
          <a:bodyPr>
            <a:noAutofit/>
          </a:bodyPr>
          <a:lstStyle>
            <a:lvl1pPr marL="257168" indent="-257168">
              <a:lnSpc>
                <a:spcPts val="2800"/>
              </a:lnSpc>
              <a:spcAft>
                <a:spcPts val="0"/>
              </a:spcAft>
              <a:buFont typeface="Arial" panose="020B0604020202020204" pitchFamily="34" charset="0"/>
              <a:buChar char="•"/>
              <a:defRPr sz="2400"/>
            </a:lvl1pPr>
            <a:lvl2pPr marL="600060" indent="-257168">
              <a:lnSpc>
                <a:spcPts val="2800"/>
              </a:lnSpc>
              <a:spcAft>
                <a:spcPts val="0"/>
              </a:spcAft>
              <a:buFont typeface="Courier New" panose="02070309020205020404" pitchFamily="49" charset="0"/>
              <a:buChar char="o"/>
              <a:defRPr sz="2400"/>
            </a:lvl2pPr>
            <a:lvl3pPr marL="942951" indent="-257168">
              <a:lnSpc>
                <a:spcPts val="2800"/>
              </a:lnSpc>
              <a:spcAft>
                <a:spcPts val="0"/>
              </a:spcAft>
              <a:buFont typeface="Arial" panose="020B0604020202020204" pitchFamily="34" charset="0"/>
              <a:buChar char="-"/>
              <a:defRPr sz="2400"/>
            </a:lvl3pPr>
            <a:lvl4pPr marL="1285843" indent="-257168">
              <a:lnSpc>
                <a:spcPts val="2800"/>
              </a:lnSpc>
              <a:spcAft>
                <a:spcPts val="0"/>
              </a:spcAft>
              <a:buFont typeface="Arial" panose="020B0604020202020204" pitchFamily="34" charset="0"/>
              <a:buChar char="•"/>
              <a:defRPr sz="2400"/>
            </a:lvl4pPr>
            <a:lvl5pPr marL="1628734" indent="-257168">
              <a:lnSpc>
                <a:spcPts val="2800"/>
              </a:lnSpc>
              <a:spcAft>
                <a:spcPts val="0"/>
              </a:spcAft>
              <a:buFont typeface="Arial" panose="020B0604020202020204" pitchFamily="34" charset="0"/>
              <a:buChar char="•"/>
              <a:defRPr sz="2400"/>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1433519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11" name="Picture Placeholder 10"/>
          <p:cNvSpPr>
            <a:spLocks noGrp="1"/>
          </p:cNvSpPr>
          <p:nvPr>
            <p:ph type="pic" sz="quarter" idx="16"/>
          </p:nvPr>
        </p:nvSpPr>
        <p:spPr>
          <a:xfrm>
            <a:off x="8077199" y="5"/>
            <a:ext cx="4114800" cy="3154363"/>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2" name="Picture Placeholder 10"/>
          <p:cNvSpPr>
            <a:spLocks noGrp="1"/>
          </p:cNvSpPr>
          <p:nvPr>
            <p:ph type="pic" sz="quarter" idx="17"/>
          </p:nvPr>
        </p:nvSpPr>
        <p:spPr>
          <a:xfrm>
            <a:off x="8077200" y="3154369"/>
            <a:ext cx="4114800" cy="3154363"/>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3" name="Title 1"/>
          <p:cNvSpPr>
            <a:spLocks noGrp="1"/>
          </p:cNvSpPr>
          <p:nvPr>
            <p:ph type="title" hasCustomPrompt="1"/>
          </p:nvPr>
        </p:nvSpPr>
        <p:spPr>
          <a:xfrm>
            <a:off x="1219200" y="5"/>
            <a:ext cx="10134600" cy="954505"/>
          </a:xfrm>
        </p:spPr>
        <p:txBody>
          <a:bodyPr anchor="b">
            <a:noAutofit/>
          </a:bodyPr>
          <a:lstStyle>
            <a:lvl1pPr>
              <a:defRPr sz="3200" b="1">
                <a:solidFill>
                  <a:schemeClr val="accent1"/>
                </a:solidFill>
              </a:defRPr>
            </a:lvl1pPr>
          </a:lstStyle>
          <a:p>
            <a:r>
              <a:rPr lang="en-CA"/>
              <a:t>Header</a:t>
            </a:r>
            <a:endParaRPr lang="en-US"/>
          </a:p>
        </p:txBody>
      </p:sp>
      <p:sp>
        <p:nvSpPr>
          <p:cNvPr id="14" name="Text Placeholder 3"/>
          <p:cNvSpPr>
            <a:spLocks noGrp="1"/>
          </p:cNvSpPr>
          <p:nvPr>
            <p:ph type="body" sz="half" idx="2"/>
          </p:nvPr>
        </p:nvSpPr>
        <p:spPr>
          <a:xfrm>
            <a:off x="1219205" y="1411714"/>
            <a:ext cx="6272463" cy="4530129"/>
          </a:xfrm>
        </p:spPr>
        <p:txBody>
          <a:bodyPr>
            <a:noAutofit/>
          </a:bodyPr>
          <a:lstStyle>
            <a:lvl1pPr marL="257168" indent="-257168">
              <a:lnSpc>
                <a:spcPts val="2800"/>
              </a:lnSpc>
              <a:spcAft>
                <a:spcPts val="0"/>
              </a:spcAft>
              <a:buFont typeface="Arial" panose="020B0604020202020204" pitchFamily="34" charset="0"/>
              <a:buChar char="•"/>
              <a:defRPr sz="2400"/>
            </a:lvl1pPr>
            <a:lvl2pPr marL="600060" indent="-257168">
              <a:lnSpc>
                <a:spcPts val="2800"/>
              </a:lnSpc>
              <a:spcAft>
                <a:spcPts val="0"/>
              </a:spcAft>
              <a:buFont typeface="Courier New" panose="02070309020205020404" pitchFamily="49" charset="0"/>
              <a:buChar char="o"/>
              <a:defRPr sz="2400"/>
            </a:lvl2pPr>
            <a:lvl3pPr marL="942951" indent="-257168">
              <a:lnSpc>
                <a:spcPts val="2800"/>
              </a:lnSpc>
              <a:spcAft>
                <a:spcPts val="0"/>
              </a:spcAft>
              <a:buFont typeface="Arial" panose="020B0604020202020204" pitchFamily="34" charset="0"/>
              <a:buChar char="-"/>
              <a:defRPr sz="2400"/>
            </a:lvl3pPr>
            <a:lvl4pPr marL="1285843" indent="-257168">
              <a:lnSpc>
                <a:spcPts val="2800"/>
              </a:lnSpc>
              <a:spcAft>
                <a:spcPts val="0"/>
              </a:spcAft>
              <a:buFont typeface="Arial" panose="020B0604020202020204" pitchFamily="34" charset="0"/>
              <a:buChar char="•"/>
              <a:defRPr sz="2400"/>
            </a:lvl4pPr>
            <a:lvl5pPr marL="1628734" indent="-257168">
              <a:lnSpc>
                <a:spcPts val="2800"/>
              </a:lnSpc>
              <a:spcAft>
                <a:spcPts val="0"/>
              </a:spcAft>
              <a:buFont typeface="Arial" panose="020B0604020202020204" pitchFamily="34" charset="0"/>
              <a:buChar char="•"/>
              <a:defRPr sz="2400"/>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2482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8" name="Text Placeholder 9"/>
          <p:cNvSpPr>
            <a:spLocks noGrp="1"/>
          </p:cNvSpPr>
          <p:nvPr>
            <p:ph type="body" sz="quarter" idx="13" hasCustomPrompt="1"/>
          </p:nvPr>
        </p:nvSpPr>
        <p:spPr>
          <a:xfrm>
            <a:off x="1646237" y="0"/>
            <a:ext cx="9707563" cy="711200"/>
          </a:xfrm>
        </p:spPr>
        <p:txBody>
          <a:bodyPr anchor="b" anchorCtr="0">
            <a:noAutofit/>
          </a:bodyPr>
          <a:lstStyle>
            <a:lvl1pPr marL="0" indent="0">
              <a:buFontTx/>
              <a:buNone/>
              <a:defRPr sz="2800" b="1" baseline="0">
                <a:solidFill>
                  <a:schemeClr val="accent1"/>
                </a:solidFill>
              </a:defRPr>
            </a:lvl1pPr>
          </a:lstStyle>
          <a:p>
            <a:pPr lvl="0"/>
            <a:r>
              <a:rPr lang="en-US"/>
              <a:t>HEADER</a:t>
            </a:r>
          </a:p>
        </p:txBody>
      </p:sp>
      <p:sp>
        <p:nvSpPr>
          <p:cNvPr id="9" name="Text Placeholder 9"/>
          <p:cNvSpPr>
            <a:spLocks noGrp="1"/>
          </p:cNvSpPr>
          <p:nvPr>
            <p:ph type="body" sz="quarter" idx="14" hasCustomPrompt="1"/>
          </p:nvPr>
        </p:nvSpPr>
        <p:spPr>
          <a:xfrm>
            <a:off x="1645747" y="807461"/>
            <a:ext cx="9708063" cy="806193"/>
          </a:xfrm>
        </p:spPr>
        <p:txBody>
          <a:bodyPr anchor="t" anchorCtr="0">
            <a:noAutofit/>
          </a:bodyPr>
          <a:lstStyle>
            <a:lvl1pPr marL="0" indent="0">
              <a:buFontTx/>
              <a:buNone/>
              <a:defRPr sz="2400" b="0" baseline="0">
                <a:solidFill>
                  <a:schemeClr val="tx1"/>
                </a:solidFill>
              </a:defRPr>
            </a:lvl1pPr>
          </a:lstStyle>
          <a:p>
            <a:pPr lvl="0"/>
            <a:r>
              <a:rPr lang="en-US"/>
              <a:t>DESCRIPTIVE LINE OF COPY</a:t>
            </a:r>
          </a:p>
        </p:txBody>
      </p:sp>
      <p:sp>
        <p:nvSpPr>
          <p:cNvPr id="10" name="Picture Placeholder 10"/>
          <p:cNvSpPr>
            <a:spLocks noGrp="1"/>
          </p:cNvSpPr>
          <p:nvPr>
            <p:ph type="pic" sz="quarter" idx="16"/>
          </p:nvPr>
        </p:nvSpPr>
        <p:spPr>
          <a:xfrm>
            <a:off x="0" y="1828800"/>
            <a:ext cx="4059936"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1" name="Picture Placeholder 10"/>
          <p:cNvSpPr>
            <a:spLocks noGrp="1"/>
          </p:cNvSpPr>
          <p:nvPr>
            <p:ph type="pic" sz="quarter" idx="17"/>
          </p:nvPr>
        </p:nvSpPr>
        <p:spPr>
          <a:xfrm>
            <a:off x="4059936" y="1828800"/>
            <a:ext cx="4059936"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2" name="Picture Placeholder 10"/>
          <p:cNvSpPr>
            <a:spLocks noGrp="1"/>
          </p:cNvSpPr>
          <p:nvPr>
            <p:ph type="pic" sz="quarter" idx="18"/>
          </p:nvPr>
        </p:nvSpPr>
        <p:spPr>
          <a:xfrm>
            <a:off x="8119872" y="1828800"/>
            <a:ext cx="4072128"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Tree>
    <p:extLst>
      <p:ext uri="{BB962C8B-B14F-4D97-AF65-F5344CB8AC3E}">
        <p14:creationId xmlns:p14="http://schemas.microsoft.com/office/powerpoint/2010/main" val="1306306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5737" y="0"/>
            <a:ext cx="9708064" cy="711200"/>
          </a:xfrm>
        </p:spPr>
        <p:txBody>
          <a:bodyPr anchor="b">
            <a:noAutofit/>
          </a:bodyPr>
          <a:lstStyle>
            <a:lvl1pPr>
              <a:defRPr sz="2800" b="1">
                <a:solidFill>
                  <a:schemeClr val="accent1"/>
                </a:solidFill>
              </a:defRPr>
            </a:lvl1pPr>
          </a:lstStyle>
          <a:p>
            <a:pPr lvl="0"/>
            <a:r>
              <a:rPr lang="en-US"/>
              <a:t>HEADER</a:t>
            </a:r>
          </a:p>
        </p:txBody>
      </p:sp>
      <p:sp>
        <p:nvSpPr>
          <p:cNvPr id="4" name="Text Placeholder 3"/>
          <p:cNvSpPr>
            <a:spLocks noGrp="1"/>
          </p:cNvSpPr>
          <p:nvPr>
            <p:ph type="body" sz="half" idx="2" hasCustomPrompt="1"/>
          </p:nvPr>
        </p:nvSpPr>
        <p:spPr>
          <a:xfrm>
            <a:off x="1645736" y="807461"/>
            <a:ext cx="9708064" cy="806193"/>
          </a:xfrm>
        </p:spPr>
        <p:txBody>
          <a:bodyPr>
            <a:noAutofit/>
          </a:bodyPr>
          <a:lstStyle>
            <a:lvl1pPr marL="0" indent="0">
              <a:buNone/>
              <a:defRPr sz="2400">
                <a:solidFill>
                  <a:schemeClr val="tx1"/>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DESCRIPTIVE LINE OF TEXT</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8" name="Picture Placeholder 10"/>
          <p:cNvSpPr>
            <a:spLocks noGrp="1"/>
          </p:cNvSpPr>
          <p:nvPr>
            <p:ph type="pic" sz="quarter" idx="16"/>
          </p:nvPr>
        </p:nvSpPr>
        <p:spPr>
          <a:xfrm>
            <a:off x="0" y="1828800"/>
            <a:ext cx="12192000"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Tree>
    <p:extLst>
      <p:ext uri="{BB962C8B-B14F-4D97-AF65-F5344CB8AC3E}">
        <p14:creationId xmlns:p14="http://schemas.microsoft.com/office/powerpoint/2010/main" val="919344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Full Slide">
    <p:spTree>
      <p:nvGrpSpPr>
        <p:cNvPr id="1" name=""/>
        <p:cNvGrpSpPr/>
        <p:nvPr/>
      </p:nvGrpSpPr>
      <p:grpSpPr>
        <a:xfrm>
          <a:off x="0" y="0"/>
          <a:ext cx="0" cy="0"/>
          <a:chOff x="0" y="0"/>
          <a:chExt cx="0" cy="0"/>
        </a:xfrm>
      </p:grpSpPr>
      <p:sp>
        <p:nvSpPr>
          <p:cNvPr id="10" name="Picture Placeholder 8"/>
          <p:cNvSpPr>
            <a:spLocks noGrp="1"/>
          </p:cNvSpPr>
          <p:nvPr>
            <p:ph type="pic" sz="quarter" idx="13"/>
          </p:nvPr>
        </p:nvSpPr>
        <p:spPr>
          <a:xfrm>
            <a:off x="0" y="-1"/>
            <a:ext cx="12192000" cy="6309360"/>
          </a:xfrm>
          <a:solidFill>
            <a:schemeClr val="bg1">
              <a:lumMod val="95000"/>
            </a:schemeClr>
          </a:solidFill>
        </p:spPr>
        <p:txBody>
          <a:bodyPr anchor="ctr"/>
          <a:lstStyle>
            <a:lvl1pPr marL="0" indent="0" algn="ctr">
              <a:buNone/>
              <a:defRPr/>
            </a:lvl1pPr>
          </a:lstStyle>
          <a:p>
            <a:r>
              <a:rPr lang="en-US"/>
              <a:t>Drag picture to placeholder or click icon to add</a:t>
            </a:r>
          </a:p>
        </p:txBody>
      </p:sp>
      <p:sp>
        <p:nvSpPr>
          <p:cNvPr id="2" name="Title 1"/>
          <p:cNvSpPr>
            <a:spLocks noGrp="1"/>
          </p:cNvSpPr>
          <p:nvPr>
            <p:ph type="title" hasCustomPrompt="1"/>
          </p:nvPr>
        </p:nvSpPr>
        <p:spPr>
          <a:xfrm>
            <a:off x="1645737" y="0"/>
            <a:ext cx="9708064" cy="711200"/>
          </a:xfrm>
        </p:spPr>
        <p:txBody>
          <a:bodyPr anchor="b">
            <a:noAutofit/>
          </a:bodyPr>
          <a:lstStyle>
            <a:lvl1pPr>
              <a:defRPr sz="2800" b="1">
                <a:solidFill>
                  <a:schemeClr val="accent1"/>
                </a:solidFill>
              </a:defRPr>
            </a:lvl1pPr>
          </a:lstStyle>
          <a:p>
            <a:pPr lvl="0"/>
            <a:r>
              <a:rPr lang="en-US"/>
              <a:t>HEADER</a:t>
            </a:r>
          </a:p>
        </p:txBody>
      </p:sp>
      <p:sp>
        <p:nvSpPr>
          <p:cNvPr id="4" name="Text Placeholder 3"/>
          <p:cNvSpPr>
            <a:spLocks noGrp="1"/>
          </p:cNvSpPr>
          <p:nvPr>
            <p:ph type="body" sz="half" idx="2" hasCustomPrompt="1"/>
          </p:nvPr>
        </p:nvSpPr>
        <p:spPr>
          <a:xfrm>
            <a:off x="1645736" y="807461"/>
            <a:ext cx="9708064" cy="806193"/>
          </a:xfrm>
        </p:spPr>
        <p:txBody>
          <a:bodyPr>
            <a:noAutofit/>
          </a:bodyPr>
          <a:lstStyle>
            <a:lvl1pPr marL="0" indent="0">
              <a:buNone/>
              <a:defRPr sz="2400">
                <a:solidFill>
                  <a:schemeClr val="tx1"/>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DESCRIPTIVE LINE OF TEXT</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95889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Centre for Learning &amp; Teaching • [INSERT DATE] • [INSERT DETAILS]</a:t>
            </a:r>
          </a:p>
        </p:txBody>
      </p:sp>
      <p:sp>
        <p:nvSpPr>
          <p:cNvPr id="4" name="Slide Number Placeholder 3"/>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188655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048200" y="410827"/>
            <a:ext cx="10095600" cy="936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51" name="Google Shape;51;p7"/>
          <p:cNvSpPr txBox="1">
            <a:spLocks noGrp="1"/>
          </p:cNvSpPr>
          <p:nvPr>
            <p:ph type="body" idx="1"/>
          </p:nvPr>
        </p:nvSpPr>
        <p:spPr>
          <a:xfrm>
            <a:off x="1048200" y="1600200"/>
            <a:ext cx="3226400" cy="49676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52" name="Google Shape;52;p7"/>
          <p:cNvSpPr txBox="1">
            <a:spLocks noGrp="1"/>
          </p:cNvSpPr>
          <p:nvPr>
            <p:ph type="body" idx="2"/>
          </p:nvPr>
        </p:nvSpPr>
        <p:spPr>
          <a:xfrm>
            <a:off x="4439989" y="1600200"/>
            <a:ext cx="3226400" cy="49676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53" name="Google Shape;53;p7"/>
          <p:cNvSpPr txBox="1">
            <a:spLocks noGrp="1"/>
          </p:cNvSpPr>
          <p:nvPr>
            <p:ph type="body" idx="3"/>
          </p:nvPr>
        </p:nvSpPr>
        <p:spPr>
          <a:xfrm>
            <a:off x="7831779" y="1600200"/>
            <a:ext cx="3226400" cy="49676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54" name="Google Shape;54;p7"/>
          <p:cNvSpPr txBox="1">
            <a:spLocks noGrp="1"/>
          </p:cNvSpPr>
          <p:nvPr>
            <p:ph type="sldNum" idx="12"/>
          </p:nvPr>
        </p:nvSpPr>
        <p:spPr>
          <a:xfrm>
            <a:off x="112058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49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chemeClr val="tx1">
                <a:lumMod val="15000"/>
                <a:lumOff val="85000"/>
              </a:schemeClr>
            </a:gs>
            <a:gs pos="50000">
              <a:schemeClr val="bg1"/>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365125"/>
            <a:ext cx="4114800" cy="5943600"/>
          </a:xfrm>
          <a:solidFill>
            <a:schemeClr val="bg1">
              <a:lumMod val="95000"/>
            </a:schemeClr>
          </a:solidFill>
        </p:spPr>
        <p:txBody>
          <a:bodyPr anchor="ctr"/>
          <a:lstStyle>
            <a:lvl1pPr marL="0" indent="0" algn="ctr">
              <a:buFontTx/>
              <a:buNone/>
              <a:defRPr/>
            </a:lvl1pPr>
          </a:lstStyle>
          <a:p>
            <a:r>
              <a:rPr lang="en-US"/>
              <a:t>Click icon to add picture</a:t>
            </a:r>
          </a:p>
        </p:txBody>
      </p:sp>
      <p:sp>
        <p:nvSpPr>
          <p:cNvPr id="2" name="Title 1"/>
          <p:cNvSpPr>
            <a:spLocks noGrp="1"/>
          </p:cNvSpPr>
          <p:nvPr>
            <p:ph type="title" hasCustomPrompt="1"/>
          </p:nvPr>
        </p:nvSpPr>
        <p:spPr>
          <a:xfrm>
            <a:off x="4572000" y="585475"/>
            <a:ext cx="6781800" cy="2366277"/>
          </a:xfrm>
        </p:spPr>
        <p:txBody>
          <a:bodyPr anchor="b">
            <a:noAutofit/>
          </a:bodyPr>
          <a:lstStyle>
            <a:lvl1pPr>
              <a:defRPr sz="3200" b="1"/>
            </a:lvl1pPr>
          </a:lstStyle>
          <a:p>
            <a:r>
              <a:rPr lang="en-US"/>
              <a:t>SUBSECTION TITLE</a:t>
            </a:r>
          </a:p>
        </p:txBody>
      </p:sp>
      <p:sp>
        <p:nvSpPr>
          <p:cNvPr id="3" name="Text Placeholder 2"/>
          <p:cNvSpPr>
            <a:spLocks noGrp="1"/>
          </p:cNvSpPr>
          <p:nvPr>
            <p:ph type="body" idx="1" hasCustomPrompt="1"/>
          </p:nvPr>
        </p:nvSpPr>
        <p:spPr>
          <a:xfrm>
            <a:off x="4572001" y="4090746"/>
            <a:ext cx="6775451" cy="1998913"/>
          </a:xfrm>
        </p:spPr>
        <p:txBody>
          <a:bodyPr/>
          <a:lstStyle>
            <a:lvl1pPr marL="0" indent="0">
              <a:buNone/>
              <a:defRPr sz="2400">
                <a:solidFill>
                  <a:schemeClr val="tx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DESCRIPTIVE LINE OF COPY</a:t>
            </a:r>
          </a:p>
        </p:txBody>
      </p:sp>
      <p:sp>
        <p:nvSpPr>
          <p:cNvPr id="5" name="Footer Placeholder 4"/>
          <p:cNvSpPr>
            <a:spLocks noGrp="1"/>
          </p:cNvSpPr>
          <p:nvPr>
            <p:ph type="ftr" sz="quarter" idx="11"/>
          </p:nvPr>
        </p:nvSpPr>
        <p:spPr>
          <a:xfrm>
            <a:off x="4571999" y="6400804"/>
            <a:ext cx="5759116" cy="365125"/>
          </a:xfrm>
        </p:spPr>
        <p:txBody>
          <a:bodyPr/>
          <a:lstStyle>
            <a:lvl1pPr algn="l">
              <a:defRPr sz="1051" i="1">
                <a:solidFill>
                  <a:schemeClr val="tx1"/>
                </a:solidFill>
              </a:defRPr>
            </a:lvl1pPr>
          </a:lstStyle>
          <a:p>
            <a:r>
              <a:rPr lang="en-US"/>
              <a:t>Centre for Learning &amp; Teaching • [INSERT DATE] • [INSERT DETAILS]</a:t>
            </a:r>
          </a:p>
        </p:txBody>
      </p:sp>
      <p:sp>
        <p:nvSpPr>
          <p:cNvPr id="6" name="Slide Number Placeholder 5"/>
          <p:cNvSpPr>
            <a:spLocks noGrp="1"/>
          </p:cNvSpPr>
          <p:nvPr>
            <p:ph type="sldNum" sz="quarter" idx="12"/>
          </p:nvPr>
        </p:nvSpPr>
        <p:spPr>
          <a:xfrm>
            <a:off x="10331126" y="6400804"/>
            <a:ext cx="1022684" cy="365125"/>
          </a:xfrm>
        </p:spPr>
        <p:txBody>
          <a:bodyPr/>
          <a:lstStyle/>
          <a:p>
            <a:fld id="{EBBA2BBE-D6E6-4BE2-A029-E4C4FCB9ADED}" type="slidenum">
              <a:rPr lang="en-US" smtClean="0"/>
              <a:t>‹#›</a:t>
            </a:fld>
            <a:endParaRPr lang="en-US"/>
          </a:p>
        </p:txBody>
      </p:sp>
      <p:sp>
        <p:nvSpPr>
          <p:cNvPr id="8" name="Rectangle 7"/>
          <p:cNvSpPr/>
          <p:nvPr userDrawn="1"/>
        </p:nvSpPr>
        <p:spPr>
          <a:xfrm>
            <a:off x="0" y="0"/>
            <a:ext cx="12192000" cy="365760"/>
          </a:xfrm>
          <a:prstGeom prst="rect">
            <a:avLst/>
          </a:prstGeom>
          <a:gradFill flip="none" rotWithShape="1">
            <a:gsLst>
              <a:gs pos="2500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Tree>
    <p:extLst>
      <p:ext uri="{BB962C8B-B14F-4D97-AF65-F5344CB8AC3E}">
        <p14:creationId xmlns:p14="http://schemas.microsoft.com/office/powerpoint/2010/main" val="1008462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217920"/>
            <a:ext cx="12192000" cy="640080"/>
          </a:xfrm>
          <a:prstGeom prst="rect">
            <a:avLst/>
          </a:prstGeom>
          <a:gradFill flip="none" rotWithShape="1">
            <a:gsLst>
              <a:gs pos="25000">
                <a:schemeClr val="accent4"/>
              </a:gs>
              <a:gs pos="100000">
                <a:srgbClr val="6F00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6" name="Slide Number Placeholder 5"/>
          <p:cNvSpPr>
            <a:spLocks noGrp="1"/>
          </p:cNvSpPr>
          <p:nvPr>
            <p:ph type="sldNum" sz="quarter" idx="12"/>
          </p:nvPr>
        </p:nvSpPr>
        <p:spPr/>
        <p:txBody>
          <a:bodyPr/>
          <a:lstStyle/>
          <a:p>
            <a:fld id="{A3F57748-2007-7E4E-BE6E-DA5E3EB58124}" type="slidenum">
              <a:rPr lang="en-US" smtClean="0"/>
              <a:t>‹#›</a:t>
            </a:fld>
            <a:endParaRPr lang="en-US"/>
          </a:p>
        </p:txBody>
      </p:sp>
      <p:sp>
        <p:nvSpPr>
          <p:cNvPr id="8" name="Rectangle 7"/>
          <p:cNvSpPr/>
          <p:nvPr userDrawn="1"/>
        </p:nvSpPr>
        <p:spPr>
          <a:xfrm>
            <a:off x="0" y="6126480"/>
            <a:ext cx="12192000" cy="45720"/>
          </a:xfrm>
          <a:prstGeom prst="rect">
            <a:avLst/>
          </a:prstGeom>
          <a:gradFill flip="none" rotWithShape="1">
            <a:gsLst>
              <a:gs pos="0">
                <a:schemeClr val="tx2"/>
              </a:gs>
              <a:gs pos="25000">
                <a:schemeClr val="tx2"/>
              </a:gs>
              <a:gs pos="100000">
                <a:schemeClr val="tx2">
                  <a:lumMod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12" name="AutoShape 26"/>
          <p:cNvSpPr>
            <a:spLocks noChangeAspect="1" noChangeArrowheads="1" noTextEdit="1"/>
          </p:cNvSpPr>
          <p:nvPr userDrawn="1"/>
        </p:nvSpPr>
        <p:spPr bwMode="auto">
          <a:xfrm>
            <a:off x="8511267" y="-651156"/>
            <a:ext cx="4135191" cy="482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16" name="Slide Number Placeholder 46"/>
          <p:cNvSpPr txBox="1">
            <a:spLocks/>
          </p:cNvSpPr>
          <p:nvPr userDrawn="1"/>
        </p:nvSpPr>
        <p:spPr>
          <a:xfrm>
            <a:off x="10331126" y="6400800"/>
            <a:ext cx="1022684" cy="365760"/>
          </a:xfrm>
          <a:prstGeom prst="rect">
            <a:avLst/>
          </a:prstGeom>
        </p:spPr>
        <p:txBody>
          <a:bodyPr vert="horz" lIns="0" tIns="0" rIns="0" bIns="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A2BBE-D6E6-4BE2-A029-E4C4FCB9ADED}" type="slidenum">
              <a:rPr lang="en-US" sz="1051" smtClean="0"/>
              <a:pPr/>
              <a:t>‹#›</a:t>
            </a:fld>
            <a:endParaRPr lang="en-US" sz="1051"/>
          </a:p>
        </p:txBody>
      </p:sp>
      <p:grpSp>
        <p:nvGrpSpPr>
          <p:cNvPr id="39" name="Group 35"/>
          <p:cNvGrpSpPr>
            <a:grpSpLocks noChangeAspect="1"/>
          </p:cNvGrpSpPr>
          <p:nvPr userDrawn="1"/>
        </p:nvGrpSpPr>
        <p:grpSpPr bwMode="auto">
          <a:xfrm>
            <a:off x="1384301" y="4976813"/>
            <a:ext cx="2200275" cy="538162"/>
            <a:chOff x="654" y="3135"/>
            <a:chExt cx="1386" cy="339"/>
          </a:xfrm>
        </p:grpSpPr>
        <p:sp>
          <p:nvSpPr>
            <p:cNvPr id="40" name="AutoShape 34"/>
            <p:cNvSpPr>
              <a:spLocks noChangeAspect="1" noChangeArrowheads="1" noTextEdit="1"/>
            </p:cNvSpPr>
            <p:nvPr userDrawn="1"/>
          </p:nvSpPr>
          <p:spPr bwMode="auto">
            <a:xfrm>
              <a:off x="654" y="3135"/>
              <a:ext cx="138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noEditPoints="1"/>
            </p:cNvSpPr>
            <p:nvPr userDrawn="1"/>
          </p:nvSpPr>
          <p:spPr bwMode="auto">
            <a:xfrm>
              <a:off x="654" y="3135"/>
              <a:ext cx="289" cy="339"/>
            </a:xfrm>
            <a:custGeom>
              <a:avLst/>
              <a:gdLst>
                <a:gd name="T0" fmla="*/ 0 w 156"/>
                <a:gd name="T1" fmla="*/ 0 h 182"/>
                <a:gd name="T2" fmla="*/ 81 w 156"/>
                <a:gd name="T3" fmla="*/ 180 h 182"/>
                <a:gd name="T4" fmla="*/ 25 w 156"/>
                <a:gd name="T5" fmla="*/ 122 h 182"/>
                <a:gd name="T6" fmla="*/ 131 w 156"/>
                <a:gd name="T7" fmla="*/ 122 h 182"/>
                <a:gd name="T8" fmla="*/ 8 w 156"/>
                <a:gd name="T9" fmla="*/ 22 h 182"/>
                <a:gd name="T10" fmla="*/ 128 w 156"/>
                <a:gd name="T11" fmla="*/ 81 h 182"/>
                <a:gd name="T12" fmla="*/ 102 w 156"/>
                <a:gd name="T13" fmla="*/ 90 h 182"/>
                <a:gd name="T14" fmla="*/ 118 w 156"/>
                <a:gd name="T15" fmla="*/ 96 h 182"/>
                <a:gd name="T16" fmla="*/ 96 w 156"/>
                <a:gd name="T17" fmla="*/ 98 h 182"/>
                <a:gd name="T18" fmla="*/ 109 w 156"/>
                <a:gd name="T19" fmla="*/ 108 h 182"/>
                <a:gd name="T20" fmla="*/ 92 w 156"/>
                <a:gd name="T21" fmla="*/ 113 h 182"/>
                <a:gd name="T22" fmla="*/ 93 w 156"/>
                <a:gd name="T23" fmla="*/ 123 h 182"/>
                <a:gd name="T24" fmla="*/ 83 w 156"/>
                <a:gd name="T25" fmla="*/ 127 h 182"/>
                <a:gd name="T26" fmla="*/ 97 w 156"/>
                <a:gd name="T27" fmla="*/ 137 h 182"/>
                <a:gd name="T28" fmla="*/ 82 w 156"/>
                <a:gd name="T29" fmla="*/ 149 h 182"/>
                <a:gd name="T30" fmla="*/ 76 w 156"/>
                <a:gd name="T31" fmla="*/ 140 h 182"/>
                <a:gd name="T32" fmla="*/ 59 w 156"/>
                <a:gd name="T33" fmla="*/ 137 h 182"/>
                <a:gd name="T34" fmla="*/ 64 w 156"/>
                <a:gd name="T35" fmla="*/ 132 h 182"/>
                <a:gd name="T36" fmla="*/ 73 w 156"/>
                <a:gd name="T37" fmla="*/ 103 h 182"/>
                <a:gd name="T38" fmla="*/ 66 w 156"/>
                <a:gd name="T39" fmla="*/ 101 h 182"/>
                <a:gd name="T40" fmla="*/ 49 w 156"/>
                <a:gd name="T41" fmla="*/ 105 h 182"/>
                <a:gd name="T42" fmla="*/ 59 w 156"/>
                <a:gd name="T43" fmla="*/ 98 h 182"/>
                <a:gd name="T44" fmla="*/ 37 w 156"/>
                <a:gd name="T45" fmla="*/ 96 h 182"/>
                <a:gd name="T46" fmla="*/ 54 w 156"/>
                <a:gd name="T47" fmla="*/ 90 h 182"/>
                <a:gd name="T48" fmla="*/ 28 w 156"/>
                <a:gd name="T49" fmla="*/ 81 h 182"/>
                <a:gd name="T50" fmla="*/ 32 w 156"/>
                <a:gd name="T51" fmla="*/ 76 h 182"/>
                <a:gd name="T52" fmla="*/ 47 w 156"/>
                <a:gd name="T53" fmla="*/ 65 h 182"/>
                <a:gd name="T54" fmla="*/ 22 w 156"/>
                <a:gd name="T55" fmla="*/ 51 h 182"/>
                <a:gd name="T56" fmla="*/ 26 w 156"/>
                <a:gd name="T57" fmla="*/ 47 h 182"/>
                <a:gd name="T58" fmla="*/ 42 w 156"/>
                <a:gd name="T59" fmla="*/ 37 h 182"/>
                <a:gd name="T60" fmla="*/ 18 w 156"/>
                <a:gd name="T61" fmla="*/ 18 h 182"/>
                <a:gd name="T62" fmla="*/ 54 w 156"/>
                <a:gd name="T63" fmla="*/ 42 h 182"/>
                <a:gd name="T64" fmla="*/ 73 w 156"/>
                <a:gd name="T65" fmla="*/ 62 h 182"/>
                <a:gd name="T66" fmla="*/ 84 w 156"/>
                <a:gd name="T67" fmla="*/ 62 h 182"/>
                <a:gd name="T68" fmla="*/ 99 w 156"/>
                <a:gd name="T69" fmla="*/ 28 h 182"/>
                <a:gd name="T70" fmla="*/ 139 w 156"/>
                <a:gd name="T71" fmla="*/ 18 h 182"/>
                <a:gd name="T72" fmla="*/ 125 w 156"/>
                <a:gd name="T73" fmla="*/ 40 h 182"/>
                <a:gd name="T74" fmla="*/ 111 w 156"/>
                <a:gd name="T75" fmla="*/ 51 h 182"/>
                <a:gd name="T76" fmla="*/ 134 w 156"/>
                <a:gd name="T77" fmla="*/ 51 h 182"/>
                <a:gd name="T78" fmla="*/ 120 w 156"/>
                <a:gd name="T79" fmla="*/ 69 h 182"/>
                <a:gd name="T80" fmla="*/ 105 w 156"/>
                <a:gd name="T81" fmla="*/ 79 h 182"/>
                <a:gd name="T82" fmla="*/ 78 w 156"/>
                <a:gd name="T83" fmla="*/ 64 h 182"/>
                <a:gd name="T84" fmla="*/ 66 w 156"/>
                <a:gd name="T85" fmla="*/ 56 h 182"/>
                <a:gd name="T86" fmla="*/ 66 w 156"/>
                <a:gd name="T87" fmla="*/ 38 h 182"/>
                <a:gd name="T88" fmla="*/ 59 w 156"/>
                <a:gd name="T89" fmla="*/ 36 h 182"/>
                <a:gd name="T90" fmla="*/ 75 w 156"/>
                <a:gd name="T91" fmla="*/ 28 h 182"/>
                <a:gd name="T92" fmla="*/ 94 w 156"/>
                <a:gd name="T93" fmla="*/ 28 h 182"/>
                <a:gd name="T94" fmla="*/ 92 w 156"/>
                <a:gd name="T95" fmla="*/ 44 h 182"/>
                <a:gd name="T96" fmla="*/ 89 w 156"/>
                <a:gd name="T97" fmla="*/ 56 h 182"/>
                <a:gd name="T98" fmla="*/ 73 w 156"/>
                <a:gd name="T99" fmla="*/ 31 h 182"/>
                <a:gd name="T100" fmla="*/ 73 w 156"/>
                <a:gd name="T101" fmla="*/ 3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75" y="180"/>
                  </a:moveTo>
                  <a:cubicBezTo>
                    <a:pt x="50" y="167"/>
                    <a:pt x="32" y="151"/>
                    <a:pt x="18" y="126"/>
                  </a:cubicBezTo>
                  <a:cubicBezTo>
                    <a:pt x="5" y="101"/>
                    <a:pt x="0" y="72"/>
                    <a:pt x="0" y="14"/>
                  </a:cubicBezTo>
                  <a:cubicBezTo>
                    <a:pt x="0" y="0"/>
                    <a:pt x="0" y="0"/>
                    <a:pt x="0" y="0"/>
                  </a:cubicBezTo>
                  <a:cubicBezTo>
                    <a:pt x="156" y="0"/>
                    <a:pt x="156" y="0"/>
                    <a:pt x="156" y="0"/>
                  </a:cubicBezTo>
                  <a:cubicBezTo>
                    <a:pt x="156" y="14"/>
                    <a:pt x="156" y="14"/>
                    <a:pt x="156" y="14"/>
                  </a:cubicBezTo>
                  <a:cubicBezTo>
                    <a:pt x="156" y="72"/>
                    <a:pt x="151" y="101"/>
                    <a:pt x="138" y="126"/>
                  </a:cubicBezTo>
                  <a:cubicBezTo>
                    <a:pt x="124" y="151"/>
                    <a:pt x="105" y="167"/>
                    <a:pt x="81" y="180"/>
                  </a:cubicBezTo>
                  <a:cubicBezTo>
                    <a:pt x="78" y="182"/>
                    <a:pt x="78" y="182"/>
                    <a:pt x="78" y="182"/>
                  </a:cubicBezTo>
                  <a:lnTo>
                    <a:pt x="75" y="180"/>
                  </a:lnTo>
                  <a:close/>
                  <a:moveTo>
                    <a:pt x="8" y="22"/>
                  </a:moveTo>
                  <a:cubicBezTo>
                    <a:pt x="8" y="77"/>
                    <a:pt x="15" y="102"/>
                    <a:pt x="25" y="122"/>
                  </a:cubicBezTo>
                  <a:cubicBezTo>
                    <a:pt x="36" y="144"/>
                    <a:pt x="50" y="156"/>
                    <a:pt x="76" y="172"/>
                  </a:cubicBezTo>
                  <a:cubicBezTo>
                    <a:pt x="78" y="174"/>
                    <a:pt x="78" y="174"/>
                    <a:pt x="78" y="174"/>
                  </a:cubicBezTo>
                  <a:cubicBezTo>
                    <a:pt x="80" y="172"/>
                    <a:pt x="80" y="172"/>
                    <a:pt x="80" y="172"/>
                  </a:cubicBezTo>
                  <a:cubicBezTo>
                    <a:pt x="106" y="156"/>
                    <a:pt x="120" y="144"/>
                    <a:pt x="131" y="122"/>
                  </a:cubicBezTo>
                  <a:cubicBezTo>
                    <a:pt x="141" y="102"/>
                    <a:pt x="148" y="77"/>
                    <a:pt x="148" y="22"/>
                  </a:cubicBezTo>
                  <a:cubicBezTo>
                    <a:pt x="148" y="7"/>
                    <a:pt x="148" y="7"/>
                    <a:pt x="148" y="7"/>
                  </a:cubicBezTo>
                  <a:cubicBezTo>
                    <a:pt x="8" y="7"/>
                    <a:pt x="8" y="7"/>
                    <a:pt x="8" y="7"/>
                  </a:cubicBezTo>
                  <a:lnTo>
                    <a:pt x="8" y="22"/>
                  </a:lnTo>
                  <a:close/>
                  <a:moveTo>
                    <a:pt x="105" y="79"/>
                  </a:moveTo>
                  <a:cubicBezTo>
                    <a:pt x="107" y="81"/>
                    <a:pt x="111" y="83"/>
                    <a:pt x="116" y="83"/>
                  </a:cubicBezTo>
                  <a:cubicBezTo>
                    <a:pt x="122" y="83"/>
                    <a:pt x="128" y="81"/>
                    <a:pt x="128" y="81"/>
                  </a:cubicBezTo>
                  <a:cubicBezTo>
                    <a:pt x="128" y="81"/>
                    <a:pt x="128" y="81"/>
                    <a:pt x="128" y="81"/>
                  </a:cubicBezTo>
                  <a:cubicBezTo>
                    <a:pt x="128" y="85"/>
                    <a:pt x="123" y="88"/>
                    <a:pt x="120" y="90"/>
                  </a:cubicBezTo>
                  <a:cubicBezTo>
                    <a:pt x="117" y="91"/>
                    <a:pt x="114" y="91"/>
                    <a:pt x="111" y="91"/>
                  </a:cubicBezTo>
                  <a:cubicBezTo>
                    <a:pt x="108" y="91"/>
                    <a:pt x="103" y="90"/>
                    <a:pt x="102" y="90"/>
                  </a:cubicBezTo>
                  <a:cubicBezTo>
                    <a:pt x="102" y="90"/>
                    <a:pt x="102" y="90"/>
                    <a:pt x="102" y="90"/>
                  </a:cubicBezTo>
                  <a:cubicBezTo>
                    <a:pt x="103" y="93"/>
                    <a:pt x="107" y="94"/>
                    <a:pt x="109" y="95"/>
                  </a:cubicBezTo>
                  <a:cubicBezTo>
                    <a:pt x="112" y="96"/>
                    <a:pt x="114" y="96"/>
                    <a:pt x="115" y="96"/>
                  </a:cubicBezTo>
                  <a:cubicBezTo>
                    <a:pt x="116" y="96"/>
                    <a:pt x="118" y="96"/>
                    <a:pt x="118" y="96"/>
                  </a:cubicBezTo>
                  <a:cubicBezTo>
                    <a:pt x="118" y="96"/>
                    <a:pt x="118" y="96"/>
                    <a:pt x="118" y="96"/>
                  </a:cubicBezTo>
                  <a:cubicBezTo>
                    <a:pt x="118" y="96"/>
                    <a:pt x="117" y="98"/>
                    <a:pt x="114" y="100"/>
                  </a:cubicBezTo>
                  <a:cubicBezTo>
                    <a:pt x="111" y="101"/>
                    <a:pt x="108" y="102"/>
                    <a:pt x="106" y="102"/>
                  </a:cubicBezTo>
                  <a:cubicBezTo>
                    <a:pt x="102" y="102"/>
                    <a:pt x="99" y="101"/>
                    <a:pt x="96" y="98"/>
                  </a:cubicBezTo>
                  <a:cubicBezTo>
                    <a:pt x="96" y="98"/>
                    <a:pt x="96" y="98"/>
                    <a:pt x="96" y="98"/>
                  </a:cubicBezTo>
                  <a:cubicBezTo>
                    <a:pt x="96" y="101"/>
                    <a:pt x="100" y="107"/>
                    <a:pt x="104" y="107"/>
                  </a:cubicBezTo>
                  <a:cubicBezTo>
                    <a:pt x="105" y="107"/>
                    <a:pt x="107" y="107"/>
                    <a:pt x="107" y="105"/>
                  </a:cubicBezTo>
                  <a:cubicBezTo>
                    <a:pt x="107" y="105"/>
                    <a:pt x="107" y="105"/>
                    <a:pt x="107" y="105"/>
                  </a:cubicBezTo>
                  <a:cubicBezTo>
                    <a:pt x="107" y="105"/>
                    <a:pt x="109" y="106"/>
                    <a:pt x="109" y="108"/>
                  </a:cubicBezTo>
                  <a:cubicBezTo>
                    <a:pt x="109" y="110"/>
                    <a:pt x="107" y="113"/>
                    <a:pt x="103" y="113"/>
                  </a:cubicBezTo>
                  <a:cubicBezTo>
                    <a:pt x="95" y="113"/>
                    <a:pt x="91" y="105"/>
                    <a:pt x="90" y="101"/>
                  </a:cubicBezTo>
                  <a:cubicBezTo>
                    <a:pt x="89" y="101"/>
                    <a:pt x="89" y="101"/>
                    <a:pt x="89" y="101"/>
                  </a:cubicBezTo>
                  <a:cubicBezTo>
                    <a:pt x="89" y="108"/>
                    <a:pt x="92" y="113"/>
                    <a:pt x="92" y="113"/>
                  </a:cubicBezTo>
                  <a:cubicBezTo>
                    <a:pt x="92" y="114"/>
                    <a:pt x="92" y="114"/>
                    <a:pt x="92" y="114"/>
                  </a:cubicBezTo>
                  <a:cubicBezTo>
                    <a:pt x="88" y="112"/>
                    <a:pt x="84" y="108"/>
                    <a:pt x="83" y="103"/>
                  </a:cubicBezTo>
                  <a:cubicBezTo>
                    <a:pt x="83" y="103"/>
                    <a:pt x="83" y="103"/>
                    <a:pt x="83" y="103"/>
                  </a:cubicBezTo>
                  <a:cubicBezTo>
                    <a:pt x="83" y="118"/>
                    <a:pt x="87" y="123"/>
                    <a:pt x="93" y="123"/>
                  </a:cubicBezTo>
                  <a:cubicBezTo>
                    <a:pt x="98" y="123"/>
                    <a:pt x="100" y="120"/>
                    <a:pt x="100" y="120"/>
                  </a:cubicBezTo>
                  <a:cubicBezTo>
                    <a:pt x="100" y="120"/>
                    <a:pt x="100" y="120"/>
                    <a:pt x="100" y="120"/>
                  </a:cubicBezTo>
                  <a:cubicBezTo>
                    <a:pt x="100" y="129"/>
                    <a:pt x="96" y="132"/>
                    <a:pt x="92" y="132"/>
                  </a:cubicBezTo>
                  <a:cubicBezTo>
                    <a:pt x="88" y="132"/>
                    <a:pt x="85" y="130"/>
                    <a:pt x="83" y="127"/>
                  </a:cubicBezTo>
                  <a:cubicBezTo>
                    <a:pt x="83" y="127"/>
                    <a:pt x="83" y="127"/>
                    <a:pt x="83" y="127"/>
                  </a:cubicBezTo>
                  <a:cubicBezTo>
                    <a:pt x="83" y="132"/>
                    <a:pt x="85" y="138"/>
                    <a:pt x="92" y="138"/>
                  </a:cubicBezTo>
                  <a:cubicBezTo>
                    <a:pt x="95" y="138"/>
                    <a:pt x="96" y="137"/>
                    <a:pt x="96" y="137"/>
                  </a:cubicBezTo>
                  <a:cubicBezTo>
                    <a:pt x="97" y="137"/>
                    <a:pt x="97" y="137"/>
                    <a:pt x="97" y="137"/>
                  </a:cubicBezTo>
                  <a:cubicBezTo>
                    <a:pt x="97" y="142"/>
                    <a:pt x="94" y="146"/>
                    <a:pt x="89" y="146"/>
                  </a:cubicBezTo>
                  <a:cubicBezTo>
                    <a:pt x="85" y="146"/>
                    <a:pt x="82" y="142"/>
                    <a:pt x="81" y="140"/>
                  </a:cubicBezTo>
                  <a:cubicBezTo>
                    <a:pt x="80" y="140"/>
                    <a:pt x="80" y="140"/>
                    <a:pt x="80" y="140"/>
                  </a:cubicBezTo>
                  <a:cubicBezTo>
                    <a:pt x="80" y="140"/>
                    <a:pt x="82" y="145"/>
                    <a:pt x="82" y="149"/>
                  </a:cubicBezTo>
                  <a:cubicBezTo>
                    <a:pt x="82" y="153"/>
                    <a:pt x="80" y="157"/>
                    <a:pt x="78" y="159"/>
                  </a:cubicBezTo>
                  <a:cubicBezTo>
                    <a:pt x="78" y="159"/>
                    <a:pt x="78" y="159"/>
                    <a:pt x="78" y="159"/>
                  </a:cubicBezTo>
                  <a:cubicBezTo>
                    <a:pt x="76" y="157"/>
                    <a:pt x="74" y="153"/>
                    <a:pt x="74" y="149"/>
                  </a:cubicBezTo>
                  <a:cubicBezTo>
                    <a:pt x="74" y="145"/>
                    <a:pt x="76" y="140"/>
                    <a:pt x="76" y="140"/>
                  </a:cubicBezTo>
                  <a:cubicBezTo>
                    <a:pt x="75" y="140"/>
                    <a:pt x="75" y="140"/>
                    <a:pt x="75" y="140"/>
                  </a:cubicBezTo>
                  <a:cubicBezTo>
                    <a:pt x="74" y="142"/>
                    <a:pt x="71" y="146"/>
                    <a:pt x="67" y="146"/>
                  </a:cubicBezTo>
                  <a:cubicBezTo>
                    <a:pt x="62" y="146"/>
                    <a:pt x="59" y="142"/>
                    <a:pt x="59" y="137"/>
                  </a:cubicBezTo>
                  <a:cubicBezTo>
                    <a:pt x="59" y="137"/>
                    <a:pt x="59" y="137"/>
                    <a:pt x="59" y="137"/>
                  </a:cubicBezTo>
                  <a:cubicBezTo>
                    <a:pt x="59" y="137"/>
                    <a:pt x="61" y="138"/>
                    <a:pt x="64" y="138"/>
                  </a:cubicBezTo>
                  <a:cubicBezTo>
                    <a:pt x="71" y="138"/>
                    <a:pt x="73" y="132"/>
                    <a:pt x="73" y="127"/>
                  </a:cubicBezTo>
                  <a:cubicBezTo>
                    <a:pt x="73" y="127"/>
                    <a:pt x="73" y="127"/>
                    <a:pt x="73" y="127"/>
                  </a:cubicBezTo>
                  <a:cubicBezTo>
                    <a:pt x="71" y="130"/>
                    <a:pt x="68" y="132"/>
                    <a:pt x="64" y="132"/>
                  </a:cubicBezTo>
                  <a:cubicBezTo>
                    <a:pt x="60" y="132"/>
                    <a:pt x="55" y="129"/>
                    <a:pt x="55" y="120"/>
                  </a:cubicBezTo>
                  <a:cubicBezTo>
                    <a:pt x="56" y="120"/>
                    <a:pt x="56" y="120"/>
                    <a:pt x="56" y="120"/>
                  </a:cubicBezTo>
                  <a:cubicBezTo>
                    <a:pt x="56" y="120"/>
                    <a:pt x="58" y="123"/>
                    <a:pt x="63" y="123"/>
                  </a:cubicBezTo>
                  <a:cubicBezTo>
                    <a:pt x="69" y="123"/>
                    <a:pt x="73" y="118"/>
                    <a:pt x="73" y="103"/>
                  </a:cubicBezTo>
                  <a:cubicBezTo>
                    <a:pt x="73" y="103"/>
                    <a:pt x="73" y="103"/>
                    <a:pt x="73" y="103"/>
                  </a:cubicBezTo>
                  <a:cubicBezTo>
                    <a:pt x="72" y="108"/>
                    <a:pt x="68" y="112"/>
                    <a:pt x="64" y="114"/>
                  </a:cubicBezTo>
                  <a:cubicBezTo>
                    <a:pt x="64" y="113"/>
                    <a:pt x="64" y="113"/>
                    <a:pt x="64" y="113"/>
                  </a:cubicBezTo>
                  <a:cubicBezTo>
                    <a:pt x="64" y="113"/>
                    <a:pt x="66" y="108"/>
                    <a:pt x="66" y="101"/>
                  </a:cubicBezTo>
                  <a:cubicBezTo>
                    <a:pt x="66" y="101"/>
                    <a:pt x="66" y="101"/>
                    <a:pt x="66" y="101"/>
                  </a:cubicBezTo>
                  <a:cubicBezTo>
                    <a:pt x="65" y="105"/>
                    <a:pt x="61" y="113"/>
                    <a:pt x="53" y="113"/>
                  </a:cubicBezTo>
                  <a:cubicBezTo>
                    <a:pt x="49" y="113"/>
                    <a:pt x="47" y="110"/>
                    <a:pt x="47" y="108"/>
                  </a:cubicBezTo>
                  <a:cubicBezTo>
                    <a:pt x="47" y="106"/>
                    <a:pt x="49" y="105"/>
                    <a:pt x="49" y="105"/>
                  </a:cubicBezTo>
                  <a:cubicBezTo>
                    <a:pt x="49" y="105"/>
                    <a:pt x="49" y="105"/>
                    <a:pt x="49" y="105"/>
                  </a:cubicBezTo>
                  <a:cubicBezTo>
                    <a:pt x="49" y="107"/>
                    <a:pt x="50" y="107"/>
                    <a:pt x="52" y="107"/>
                  </a:cubicBezTo>
                  <a:cubicBezTo>
                    <a:pt x="56" y="107"/>
                    <a:pt x="59" y="101"/>
                    <a:pt x="60" y="98"/>
                  </a:cubicBezTo>
                  <a:cubicBezTo>
                    <a:pt x="59" y="98"/>
                    <a:pt x="59" y="98"/>
                    <a:pt x="59" y="98"/>
                  </a:cubicBezTo>
                  <a:cubicBezTo>
                    <a:pt x="57" y="101"/>
                    <a:pt x="54" y="102"/>
                    <a:pt x="50" y="102"/>
                  </a:cubicBezTo>
                  <a:cubicBezTo>
                    <a:pt x="48" y="102"/>
                    <a:pt x="45" y="101"/>
                    <a:pt x="42" y="100"/>
                  </a:cubicBezTo>
                  <a:cubicBezTo>
                    <a:pt x="39" y="98"/>
                    <a:pt x="37" y="96"/>
                    <a:pt x="37" y="96"/>
                  </a:cubicBezTo>
                  <a:cubicBezTo>
                    <a:pt x="37" y="96"/>
                    <a:pt x="37" y="96"/>
                    <a:pt x="37" y="96"/>
                  </a:cubicBezTo>
                  <a:cubicBezTo>
                    <a:pt x="37" y="96"/>
                    <a:pt x="40" y="96"/>
                    <a:pt x="41" y="96"/>
                  </a:cubicBezTo>
                  <a:cubicBezTo>
                    <a:pt x="42" y="96"/>
                    <a:pt x="44" y="96"/>
                    <a:pt x="47" y="95"/>
                  </a:cubicBezTo>
                  <a:cubicBezTo>
                    <a:pt x="49" y="94"/>
                    <a:pt x="52" y="93"/>
                    <a:pt x="54" y="90"/>
                  </a:cubicBezTo>
                  <a:cubicBezTo>
                    <a:pt x="54" y="90"/>
                    <a:pt x="54" y="90"/>
                    <a:pt x="54" y="90"/>
                  </a:cubicBezTo>
                  <a:cubicBezTo>
                    <a:pt x="52" y="90"/>
                    <a:pt x="48" y="91"/>
                    <a:pt x="45" y="91"/>
                  </a:cubicBezTo>
                  <a:cubicBezTo>
                    <a:pt x="42" y="91"/>
                    <a:pt x="39" y="91"/>
                    <a:pt x="36" y="90"/>
                  </a:cubicBezTo>
                  <a:cubicBezTo>
                    <a:pt x="33" y="88"/>
                    <a:pt x="28" y="85"/>
                    <a:pt x="28" y="81"/>
                  </a:cubicBezTo>
                  <a:cubicBezTo>
                    <a:pt x="28" y="81"/>
                    <a:pt x="28" y="81"/>
                    <a:pt x="28" y="81"/>
                  </a:cubicBezTo>
                  <a:cubicBezTo>
                    <a:pt x="28" y="81"/>
                    <a:pt x="34" y="83"/>
                    <a:pt x="39" y="83"/>
                  </a:cubicBezTo>
                  <a:cubicBezTo>
                    <a:pt x="45" y="83"/>
                    <a:pt x="49" y="81"/>
                    <a:pt x="51" y="79"/>
                  </a:cubicBezTo>
                  <a:cubicBezTo>
                    <a:pt x="51" y="79"/>
                    <a:pt x="51" y="79"/>
                    <a:pt x="51" y="79"/>
                  </a:cubicBezTo>
                  <a:cubicBezTo>
                    <a:pt x="41" y="79"/>
                    <a:pt x="35" y="77"/>
                    <a:pt x="32" y="76"/>
                  </a:cubicBezTo>
                  <a:cubicBezTo>
                    <a:pt x="28" y="75"/>
                    <a:pt x="24" y="72"/>
                    <a:pt x="24" y="66"/>
                  </a:cubicBezTo>
                  <a:cubicBezTo>
                    <a:pt x="24" y="66"/>
                    <a:pt x="24" y="66"/>
                    <a:pt x="24" y="66"/>
                  </a:cubicBezTo>
                  <a:cubicBezTo>
                    <a:pt x="24" y="66"/>
                    <a:pt x="28" y="69"/>
                    <a:pt x="36" y="69"/>
                  </a:cubicBezTo>
                  <a:cubicBezTo>
                    <a:pt x="42" y="69"/>
                    <a:pt x="45" y="67"/>
                    <a:pt x="47" y="65"/>
                  </a:cubicBezTo>
                  <a:cubicBezTo>
                    <a:pt x="47" y="65"/>
                    <a:pt x="47" y="65"/>
                    <a:pt x="47" y="65"/>
                  </a:cubicBezTo>
                  <a:cubicBezTo>
                    <a:pt x="39" y="65"/>
                    <a:pt x="33" y="64"/>
                    <a:pt x="29" y="62"/>
                  </a:cubicBezTo>
                  <a:cubicBezTo>
                    <a:pt x="25" y="60"/>
                    <a:pt x="22" y="56"/>
                    <a:pt x="22" y="51"/>
                  </a:cubicBezTo>
                  <a:cubicBezTo>
                    <a:pt x="22" y="51"/>
                    <a:pt x="22" y="51"/>
                    <a:pt x="22" y="51"/>
                  </a:cubicBezTo>
                  <a:cubicBezTo>
                    <a:pt x="22" y="51"/>
                    <a:pt x="26" y="54"/>
                    <a:pt x="34" y="54"/>
                  </a:cubicBezTo>
                  <a:cubicBezTo>
                    <a:pt x="39" y="54"/>
                    <a:pt x="43" y="53"/>
                    <a:pt x="44" y="51"/>
                  </a:cubicBezTo>
                  <a:cubicBezTo>
                    <a:pt x="44" y="51"/>
                    <a:pt x="44" y="51"/>
                    <a:pt x="44" y="51"/>
                  </a:cubicBezTo>
                  <a:cubicBezTo>
                    <a:pt x="36" y="51"/>
                    <a:pt x="30" y="50"/>
                    <a:pt x="26" y="47"/>
                  </a:cubicBezTo>
                  <a:cubicBezTo>
                    <a:pt x="22" y="45"/>
                    <a:pt x="19" y="42"/>
                    <a:pt x="19" y="37"/>
                  </a:cubicBezTo>
                  <a:cubicBezTo>
                    <a:pt x="20" y="37"/>
                    <a:pt x="20" y="37"/>
                    <a:pt x="20" y="37"/>
                  </a:cubicBezTo>
                  <a:cubicBezTo>
                    <a:pt x="20" y="37"/>
                    <a:pt x="24" y="40"/>
                    <a:pt x="31" y="40"/>
                  </a:cubicBezTo>
                  <a:cubicBezTo>
                    <a:pt x="37" y="40"/>
                    <a:pt x="41" y="38"/>
                    <a:pt x="42" y="37"/>
                  </a:cubicBezTo>
                  <a:cubicBezTo>
                    <a:pt x="42" y="36"/>
                    <a:pt x="42" y="36"/>
                    <a:pt x="42" y="36"/>
                  </a:cubicBezTo>
                  <a:cubicBezTo>
                    <a:pt x="34" y="36"/>
                    <a:pt x="28" y="35"/>
                    <a:pt x="24" y="33"/>
                  </a:cubicBezTo>
                  <a:cubicBezTo>
                    <a:pt x="20" y="31"/>
                    <a:pt x="17" y="28"/>
                    <a:pt x="17" y="18"/>
                  </a:cubicBezTo>
                  <a:cubicBezTo>
                    <a:pt x="18" y="18"/>
                    <a:pt x="18" y="18"/>
                    <a:pt x="18" y="18"/>
                  </a:cubicBezTo>
                  <a:cubicBezTo>
                    <a:pt x="25" y="24"/>
                    <a:pt x="31" y="25"/>
                    <a:pt x="37" y="25"/>
                  </a:cubicBezTo>
                  <a:cubicBezTo>
                    <a:pt x="45" y="25"/>
                    <a:pt x="50" y="24"/>
                    <a:pt x="53" y="24"/>
                  </a:cubicBezTo>
                  <a:cubicBezTo>
                    <a:pt x="55" y="24"/>
                    <a:pt x="57" y="25"/>
                    <a:pt x="57" y="28"/>
                  </a:cubicBezTo>
                  <a:cubicBezTo>
                    <a:pt x="57" y="31"/>
                    <a:pt x="54" y="35"/>
                    <a:pt x="54" y="42"/>
                  </a:cubicBezTo>
                  <a:cubicBezTo>
                    <a:pt x="54" y="53"/>
                    <a:pt x="59" y="59"/>
                    <a:pt x="65" y="59"/>
                  </a:cubicBezTo>
                  <a:cubicBezTo>
                    <a:pt x="65" y="59"/>
                    <a:pt x="66" y="62"/>
                    <a:pt x="70" y="62"/>
                  </a:cubicBezTo>
                  <a:cubicBezTo>
                    <a:pt x="72" y="62"/>
                    <a:pt x="72" y="62"/>
                    <a:pt x="72" y="62"/>
                  </a:cubicBezTo>
                  <a:cubicBezTo>
                    <a:pt x="73" y="62"/>
                    <a:pt x="73" y="62"/>
                    <a:pt x="73" y="62"/>
                  </a:cubicBezTo>
                  <a:cubicBezTo>
                    <a:pt x="74" y="67"/>
                    <a:pt x="78" y="69"/>
                    <a:pt x="78" y="69"/>
                  </a:cubicBezTo>
                  <a:cubicBezTo>
                    <a:pt x="78" y="69"/>
                    <a:pt x="78" y="69"/>
                    <a:pt x="78" y="69"/>
                  </a:cubicBezTo>
                  <a:cubicBezTo>
                    <a:pt x="78" y="69"/>
                    <a:pt x="82" y="67"/>
                    <a:pt x="83" y="62"/>
                  </a:cubicBezTo>
                  <a:cubicBezTo>
                    <a:pt x="84" y="62"/>
                    <a:pt x="84" y="62"/>
                    <a:pt x="84" y="62"/>
                  </a:cubicBezTo>
                  <a:cubicBezTo>
                    <a:pt x="84" y="62"/>
                    <a:pt x="84" y="62"/>
                    <a:pt x="86" y="62"/>
                  </a:cubicBezTo>
                  <a:cubicBezTo>
                    <a:pt x="90" y="62"/>
                    <a:pt x="91" y="59"/>
                    <a:pt x="91" y="59"/>
                  </a:cubicBezTo>
                  <a:cubicBezTo>
                    <a:pt x="97" y="59"/>
                    <a:pt x="102" y="53"/>
                    <a:pt x="102" y="42"/>
                  </a:cubicBezTo>
                  <a:cubicBezTo>
                    <a:pt x="102" y="35"/>
                    <a:pt x="99" y="31"/>
                    <a:pt x="99" y="28"/>
                  </a:cubicBezTo>
                  <a:cubicBezTo>
                    <a:pt x="99" y="25"/>
                    <a:pt x="101" y="24"/>
                    <a:pt x="103" y="24"/>
                  </a:cubicBezTo>
                  <a:cubicBezTo>
                    <a:pt x="105" y="24"/>
                    <a:pt x="111" y="25"/>
                    <a:pt x="119" y="25"/>
                  </a:cubicBezTo>
                  <a:cubicBezTo>
                    <a:pt x="125" y="25"/>
                    <a:pt x="131" y="24"/>
                    <a:pt x="138" y="18"/>
                  </a:cubicBezTo>
                  <a:cubicBezTo>
                    <a:pt x="139" y="18"/>
                    <a:pt x="139" y="18"/>
                    <a:pt x="139" y="18"/>
                  </a:cubicBezTo>
                  <a:cubicBezTo>
                    <a:pt x="139" y="28"/>
                    <a:pt x="136" y="31"/>
                    <a:pt x="132" y="33"/>
                  </a:cubicBezTo>
                  <a:cubicBezTo>
                    <a:pt x="128" y="35"/>
                    <a:pt x="122" y="36"/>
                    <a:pt x="114" y="36"/>
                  </a:cubicBezTo>
                  <a:cubicBezTo>
                    <a:pt x="114" y="37"/>
                    <a:pt x="114" y="37"/>
                    <a:pt x="114" y="37"/>
                  </a:cubicBezTo>
                  <a:cubicBezTo>
                    <a:pt x="115" y="38"/>
                    <a:pt x="119" y="40"/>
                    <a:pt x="125" y="40"/>
                  </a:cubicBezTo>
                  <a:cubicBezTo>
                    <a:pt x="132" y="40"/>
                    <a:pt x="136" y="37"/>
                    <a:pt x="136" y="37"/>
                  </a:cubicBezTo>
                  <a:cubicBezTo>
                    <a:pt x="136" y="37"/>
                    <a:pt x="136" y="37"/>
                    <a:pt x="136" y="37"/>
                  </a:cubicBezTo>
                  <a:cubicBezTo>
                    <a:pt x="136" y="42"/>
                    <a:pt x="133" y="45"/>
                    <a:pt x="129" y="47"/>
                  </a:cubicBezTo>
                  <a:cubicBezTo>
                    <a:pt x="125" y="50"/>
                    <a:pt x="120" y="51"/>
                    <a:pt x="111" y="51"/>
                  </a:cubicBezTo>
                  <a:cubicBezTo>
                    <a:pt x="111" y="51"/>
                    <a:pt x="111" y="51"/>
                    <a:pt x="111" y="51"/>
                  </a:cubicBezTo>
                  <a:cubicBezTo>
                    <a:pt x="113" y="53"/>
                    <a:pt x="116" y="54"/>
                    <a:pt x="122" y="54"/>
                  </a:cubicBezTo>
                  <a:cubicBezTo>
                    <a:pt x="130" y="54"/>
                    <a:pt x="134" y="51"/>
                    <a:pt x="134" y="51"/>
                  </a:cubicBezTo>
                  <a:cubicBezTo>
                    <a:pt x="134" y="51"/>
                    <a:pt x="134" y="51"/>
                    <a:pt x="134" y="51"/>
                  </a:cubicBezTo>
                  <a:cubicBezTo>
                    <a:pt x="134" y="56"/>
                    <a:pt x="131" y="60"/>
                    <a:pt x="127" y="62"/>
                  </a:cubicBezTo>
                  <a:cubicBezTo>
                    <a:pt x="123" y="64"/>
                    <a:pt x="117" y="65"/>
                    <a:pt x="109" y="65"/>
                  </a:cubicBezTo>
                  <a:cubicBezTo>
                    <a:pt x="109" y="65"/>
                    <a:pt x="109" y="65"/>
                    <a:pt x="109" y="65"/>
                  </a:cubicBezTo>
                  <a:cubicBezTo>
                    <a:pt x="111" y="67"/>
                    <a:pt x="114" y="69"/>
                    <a:pt x="120" y="69"/>
                  </a:cubicBezTo>
                  <a:cubicBezTo>
                    <a:pt x="128" y="69"/>
                    <a:pt x="132" y="66"/>
                    <a:pt x="132" y="66"/>
                  </a:cubicBezTo>
                  <a:cubicBezTo>
                    <a:pt x="132" y="66"/>
                    <a:pt x="132" y="66"/>
                    <a:pt x="132" y="66"/>
                  </a:cubicBezTo>
                  <a:cubicBezTo>
                    <a:pt x="132" y="72"/>
                    <a:pt x="128" y="75"/>
                    <a:pt x="124" y="76"/>
                  </a:cubicBezTo>
                  <a:cubicBezTo>
                    <a:pt x="121" y="77"/>
                    <a:pt x="115" y="79"/>
                    <a:pt x="105" y="79"/>
                  </a:cubicBezTo>
                  <a:close/>
                  <a:moveTo>
                    <a:pt x="82" y="55"/>
                  </a:moveTo>
                  <a:cubicBezTo>
                    <a:pt x="81" y="55"/>
                    <a:pt x="81" y="55"/>
                    <a:pt x="81" y="55"/>
                  </a:cubicBezTo>
                  <a:cubicBezTo>
                    <a:pt x="81" y="61"/>
                    <a:pt x="78" y="64"/>
                    <a:pt x="78" y="64"/>
                  </a:cubicBezTo>
                  <a:cubicBezTo>
                    <a:pt x="78" y="64"/>
                    <a:pt x="78" y="64"/>
                    <a:pt x="78" y="64"/>
                  </a:cubicBezTo>
                  <a:cubicBezTo>
                    <a:pt x="78" y="64"/>
                    <a:pt x="74" y="61"/>
                    <a:pt x="74" y="55"/>
                  </a:cubicBezTo>
                  <a:cubicBezTo>
                    <a:pt x="74" y="55"/>
                    <a:pt x="74" y="55"/>
                    <a:pt x="74" y="55"/>
                  </a:cubicBezTo>
                  <a:cubicBezTo>
                    <a:pt x="73" y="57"/>
                    <a:pt x="72" y="58"/>
                    <a:pt x="70" y="58"/>
                  </a:cubicBezTo>
                  <a:cubicBezTo>
                    <a:pt x="67" y="58"/>
                    <a:pt x="66" y="56"/>
                    <a:pt x="66" y="56"/>
                  </a:cubicBezTo>
                  <a:cubicBezTo>
                    <a:pt x="68" y="52"/>
                    <a:pt x="69" y="50"/>
                    <a:pt x="69" y="48"/>
                  </a:cubicBezTo>
                  <a:cubicBezTo>
                    <a:pt x="70" y="46"/>
                    <a:pt x="71" y="43"/>
                    <a:pt x="71" y="42"/>
                  </a:cubicBezTo>
                  <a:cubicBezTo>
                    <a:pt x="71" y="41"/>
                    <a:pt x="70" y="39"/>
                    <a:pt x="68" y="39"/>
                  </a:cubicBezTo>
                  <a:cubicBezTo>
                    <a:pt x="66" y="38"/>
                    <a:pt x="66" y="38"/>
                    <a:pt x="66" y="38"/>
                  </a:cubicBezTo>
                  <a:cubicBezTo>
                    <a:pt x="66" y="38"/>
                    <a:pt x="65" y="38"/>
                    <a:pt x="64" y="38"/>
                  </a:cubicBezTo>
                  <a:cubicBezTo>
                    <a:pt x="63" y="38"/>
                    <a:pt x="62" y="38"/>
                    <a:pt x="62" y="41"/>
                  </a:cubicBezTo>
                  <a:cubicBezTo>
                    <a:pt x="61" y="41"/>
                    <a:pt x="61" y="41"/>
                    <a:pt x="61" y="41"/>
                  </a:cubicBezTo>
                  <a:cubicBezTo>
                    <a:pt x="61" y="40"/>
                    <a:pt x="59" y="39"/>
                    <a:pt x="59" y="36"/>
                  </a:cubicBezTo>
                  <a:cubicBezTo>
                    <a:pt x="59" y="35"/>
                    <a:pt x="60" y="34"/>
                    <a:pt x="61" y="33"/>
                  </a:cubicBezTo>
                  <a:cubicBezTo>
                    <a:pt x="62" y="32"/>
                    <a:pt x="66" y="31"/>
                    <a:pt x="69" y="30"/>
                  </a:cubicBezTo>
                  <a:cubicBezTo>
                    <a:pt x="71" y="28"/>
                    <a:pt x="71" y="28"/>
                    <a:pt x="71" y="28"/>
                  </a:cubicBezTo>
                  <a:cubicBezTo>
                    <a:pt x="71" y="28"/>
                    <a:pt x="73" y="28"/>
                    <a:pt x="75" y="28"/>
                  </a:cubicBezTo>
                  <a:cubicBezTo>
                    <a:pt x="80" y="28"/>
                    <a:pt x="86" y="29"/>
                    <a:pt x="88" y="29"/>
                  </a:cubicBezTo>
                  <a:cubicBezTo>
                    <a:pt x="90" y="29"/>
                    <a:pt x="92" y="28"/>
                    <a:pt x="94" y="27"/>
                  </a:cubicBezTo>
                  <a:cubicBezTo>
                    <a:pt x="94" y="27"/>
                    <a:pt x="94" y="27"/>
                    <a:pt x="94" y="27"/>
                  </a:cubicBezTo>
                  <a:cubicBezTo>
                    <a:pt x="94" y="28"/>
                    <a:pt x="94" y="28"/>
                    <a:pt x="94" y="28"/>
                  </a:cubicBezTo>
                  <a:cubicBezTo>
                    <a:pt x="94" y="31"/>
                    <a:pt x="92" y="33"/>
                    <a:pt x="87" y="33"/>
                  </a:cubicBezTo>
                  <a:cubicBezTo>
                    <a:pt x="87" y="34"/>
                    <a:pt x="87" y="34"/>
                    <a:pt x="87" y="34"/>
                  </a:cubicBezTo>
                  <a:cubicBezTo>
                    <a:pt x="92" y="34"/>
                    <a:pt x="94" y="36"/>
                    <a:pt x="94" y="40"/>
                  </a:cubicBezTo>
                  <a:cubicBezTo>
                    <a:pt x="94" y="42"/>
                    <a:pt x="93" y="44"/>
                    <a:pt x="92" y="44"/>
                  </a:cubicBezTo>
                  <a:cubicBezTo>
                    <a:pt x="92" y="44"/>
                    <a:pt x="92" y="44"/>
                    <a:pt x="92" y="44"/>
                  </a:cubicBezTo>
                  <a:cubicBezTo>
                    <a:pt x="92" y="43"/>
                    <a:pt x="91" y="42"/>
                    <a:pt x="89" y="42"/>
                  </a:cubicBezTo>
                  <a:cubicBezTo>
                    <a:pt x="88" y="42"/>
                    <a:pt x="87" y="43"/>
                    <a:pt x="87" y="45"/>
                  </a:cubicBezTo>
                  <a:cubicBezTo>
                    <a:pt x="87" y="47"/>
                    <a:pt x="88" y="53"/>
                    <a:pt x="89" y="56"/>
                  </a:cubicBezTo>
                  <a:cubicBezTo>
                    <a:pt x="89" y="56"/>
                    <a:pt x="89" y="58"/>
                    <a:pt x="86" y="58"/>
                  </a:cubicBezTo>
                  <a:cubicBezTo>
                    <a:pt x="84" y="58"/>
                    <a:pt x="83" y="57"/>
                    <a:pt x="82" y="55"/>
                  </a:cubicBezTo>
                  <a:close/>
                  <a:moveTo>
                    <a:pt x="73" y="31"/>
                  </a:moveTo>
                  <a:cubicBezTo>
                    <a:pt x="73" y="31"/>
                    <a:pt x="73" y="31"/>
                    <a:pt x="73" y="31"/>
                  </a:cubicBezTo>
                  <a:cubicBezTo>
                    <a:pt x="73" y="32"/>
                    <a:pt x="74" y="33"/>
                    <a:pt x="76" y="33"/>
                  </a:cubicBezTo>
                  <a:cubicBezTo>
                    <a:pt x="77" y="33"/>
                    <a:pt x="78" y="32"/>
                    <a:pt x="78" y="31"/>
                  </a:cubicBezTo>
                  <a:cubicBezTo>
                    <a:pt x="78" y="31"/>
                    <a:pt x="78" y="31"/>
                    <a:pt x="78" y="31"/>
                  </a:cubicBezTo>
                  <a:lnTo>
                    <a:pt x="7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noEditPoints="1"/>
            </p:cNvSpPr>
            <p:nvPr userDrawn="1"/>
          </p:nvSpPr>
          <p:spPr bwMode="auto">
            <a:xfrm>
              <a:off x="993" y="3152"/>
              <a:ext cx="122" cy="119"/>
            </a:xfrm>
            <a:custGeom>
              <a:avLst/>
              <a:gdLst>
                <a:gd name="T0" fmla="*/ 8 w 66"/>
                <a:gd name="T1" fmla="*/ 10 h 64"/>
                <a:gd name="T2" fmla="*/ 2 w 66"/>
                <a:gd name="T3" fmla="*/ 3 h 64"/>
                <a:gd name="T4" fmla="*/ 0 w 66"/>
                <a:gd name="T5" fmla="*/ 3 h 64"/>
                <a:gd name="T6" fmla="*/ 0 w 66"/>
                <a:gd name="T7" fmla="*/ 0 h 64"/>
                <a:gd name="T8" fmla="*/ 8 w 66"/>
                <a:gd name="T9" fmla="*/ 0 h 64"/>
                <a:gd name="T10" fmla="*/ 29 w 66"/>
                <a:gd name="T11" fmla="*/ 0 h 64"/>
                <a:gd name="T12" fmla="*/ 66 w 66"/>
                <a:gd name="T13" fmla="*/ 32 h 64"/>
                <a:gd name="T14" fmla="*/ 56 w 66"/>
                <a:gd name="T15" fmla="*/ 55 h 64"/>
                <a:gd name="T16" fmla="*/ 31 w 66"/>
                <a:gd name="T17" fmla="*/ 64 h 64"/>
                <a:gd name="T18" fmla="*/ 11 w 66"/>
                <a:gd name="T19" fmla="*/ 63 h 64"/>
                <a:gd name="T20" fmla="*/ 0 w 66"/>
                <a:gd name="T21" fmla="*/ 63 h 64"/>
                <a:gd name="T22" fmla="*/ 0 w 66"/>
                <a:gd name="T23" fmla="*/ 60 h 64"/>
                <a:gd name="T24" fmla="*/ 8 w 66"/>
                <a:gd name="T25" fmla="*/ 54 h 64"/>
                <a:gd name="T26" fmla="*/ 8 w 66"/>
                <a:gd name="T27" fmla="*/ 10 h 64"/>
                <a:gd name="T28" fmla="*/ 20 w 66"/>
                <a:gd name="T29" fmla="*/ 51 h 64"/>
                <a:gd name="T30" fmla="*/ 20 w 66"/>
                <a:gd name="T31" fmla="*/ 56 h 64"/>
                <a:gd name="T32" fmla="*/ 30 w 66"/>
                <a:gd name="T33" fmla="*/ 60 h 64"/>
                <a:gd name="T34" fmla="*/ 54 w 66"/>
                <a:gd name="T35" fmla="*/ 33 h 64"/>
                <a:gd name="T36" fmla="*/ 25 w 66"/>
                <a:gd name="T37" fmla="*/ 3 h 64"/>
                <a:gd name="T38" fmla="*/ 20 w 66"/>
                <a:gd name="T39" fmla="*/ 4 h 64"/>
                <a:gd name="T40" fmla="*/ 20 w 66"/>
                <a:gd name="T41"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64">
                  <a:moveTo>
                    <a:pt x="8" y="10"/>
                  </a:moveTo>
                  <a:cubicBezTo>
                    <a:pt x="8" y="5"/>
                    <a:pt x="8" y="3"/>
                    <a:pt x="2" y="3"/>
                  </a:cubicBezTo>
                  <a:cubicBezTo>
                    <a:pt x="1" y="3"/>
                    <a:pt x="0" y="3"/>
                    <a:pt x="0" y="3"/>
                  </a:cubicBezTo>
                  <a:cubicBezTo>
                    <a:pt x="0" y="0"/>
                    <a:pt x="0" y="0"/>
                    <a:pt x="0" y="0"/>
                  </a:cubicBezTo>
                  <a:cubicBezTo>
                    <a:pt x="2" y="0"/>
                    <a:pt x="5" y="0"/>
                    <a:pt x="8" y="0"/>
                  </a:cubicBezTo>
                  <a:cubicBezTo>
                    <a:pt x="15" y="0"/>
                    <a:pt x="23" y="0"/>
                    <a:pt x="29" y="0"/>
                  </a:cubicBezTo>
                  <a:cubicBezTo>
                    <a:pt x="52" y="0"/>
                    <a:pt x="66" y="13"/>
                    <a:pt x="66" y="32"/>
                  </a:cubicBezTo>
                  <a:cubicBezTo>
                    <a:pt x="66" y="41"/>
                    <a:pt x="62" y="50"/>
                    <a:pt x="56" y="55"/>
                  </a:cubicBezTo>
                  <a:cubicBezTo>
                    <a:pt x="49" y="61"/>
                    <a:pt x="40" y="64"/>
                    <a:pt x="31" y="64"/>
                  </a:cubicBezTo>
                  <a:cubicBezTo>
                    <a:pt x="27" y="64"/>
                    <a:pt x="19" y="63"/>
                    <a:pt x="11" y="63"/>
                  </a:cubicBezTo>
                  <a:cubicBezTo>
                    <a:pt x="8" y="63"/>
                    <a:pt x="5" y="63"/>
                    <a:pt x="0" y="63"/>
                  </a:cubicBezTo>
                  <a:cubicBezTo>
                    <a:pt x="0" y="60"/>
                    <a:pt x="0" y="60"/>
                    <a:pt x="0" y="60"/>
                  </a:cubicBezTo>
                  <a:cubicBezTo>
                    <a:pt x="7" y="60"/>
                    <a:pt x="8" y="59"/>
                    <a:pt x="8" y="54"/>
                  </a:cubicBezTo>
                  <a:lnTo>
                    <a:pt x="8" y="10"/>
                  </a:lnTo>
                  <a:close/>
                  <a:moveTo>
                    <a:pt x="20" y="51"/>
                  </a:moveTo>
                  <a:cubicBezTo>
                    <a:pt x="20" y="53"/>
                    <a:pt x="20" y="55"/>
                    <a:pt x="20" y="56"/>
                  </a:cubicBezTo>
                  <a:cubicBezTo>
                    <a:pt x="21" y="58"/>
                    <a:pt x="25" y="60"/>
                    <a:pt x="30" y="60"/>
                  </a:cubicBezTo>
                  <a:cubicBezTo>
                    <a:pt x="44" y="60"/>
                    <a:pt x="54" y="49"/>
                    <a:pt x="54" y="33"/>
                  </a:cubicBezTo>
                  <a:cubicBezTo>
                    <a:pt x="54" y="13"/>
                    <a:pt x="43" y="3"/>
                    <a:pt x="25" y="3"/>
                  </a:cubicBezTo>
                  <a:cubicBezTo>
                    <a:pt x="23" y="3"/>
                    <a:pt x="21" y="3"/>
                    <a:pt x="20" y="4"/>
                  </a:cubicBezTo>
                  <a:lnTo>
                    <a:pt x="2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noEditPoints="1"/>
            </p:cNvSpPr>
            <p:nvPr userDrawn="1"/>
          </p:nvSpPr>
          <p:spPr bwMode="auto">
            <a:xfrm>
              <a:off x="1125" y="3148"/>
              <a:ext cx="124" cy="121"/>
            </a:xfrm>
            <a:custGeom>
              <a:avLst/>
              <a:gdLst>
                <a:gd name="T0" fmla="*/ 0 w 67"/>
                <a:gd name="T1" fmla="*/ 62 h 65"/>
                <a:gd name="T2" fmla="*/ 11 w 67"/>
                <a:gd name="T3" fmla="*/ 53 h 65"/>
                <a:gd name="T4" fmla="*/ 29 w 67"/>
                <a:gd name="T5" fmla="*/ 4 h 65"/>
                <a:gd name="T6" fmla="*/ 38 w 67"/>
                <a:gd name="T7" fmla="*/ 0 h 65"/>
                <a:gd name="T8" fmla="*/ 59 w 67"/>
                <a:gd name="T9" fmla="*/ 57 h 65"/>
                <a:gd name="T10" fmla="*/ 67 w 67"/>
                <a:gd name="T11" fmla="*/ 62 h 65"/>
                <a:gd name="T12" fmla="*/ 67 w 67"/>
                <a:gd name="T13" fmla="*/ 65 h 65"/>
                <a:gd name="T14" fmla="*/ 55 w 67"/>
                <a:gd name="T15" fmla="*/ 65 h 65"/>
                <a:gd name="T16" fmla="*/ 40 w 67"/>
                <a:gd name="T17" fmla="*/ 65 h 65"/>
                <a:gd name="T18" fmla="*/ 40 w 67"/>
                <a:gd name="T19" fmla="*/ 62 h 65"/>
                <a:gd name="T20" fmla="*/ 41 w 67"/>
                <a:gd name="T21" fmla="*/ 62 h 65"/>
                <a:gd name="T22" fmla="*/ 47 w 67"/>
                <a:gd name="T23" fmla="*/ 60 h 65"/>
                <a:gd name="T24" fmla="*/ 46 w 67"/>
                <a:gd name="T25" fmla="*/ 56 h 65"/>
                <a:gd name="T26" fmla="*/ 42 w 67"/>
                <a:gd name="T27" fmla="*/ 44 h 65"/>
                <a:gd name="T28" fmla="*/ 19 w 67"/>
                <a:gd name="T29" fmla="*/ 44 h 65"/>
                <a:gd name="T30" fmla="*/ 15 w 67"/>
                <a:gd name="T31" fmla="*/ 55 h 65"/>
                <a:gd name="T32" fmla="*/ 14 w 67"/>
                <a:gd name="T33" fmla="*/ 59 h 65"/>
                <a:gd name="T34" fmla="*/ 22 w 67"/>
                <a:gd name="T35" fmla="*/ 62 h 65"/>
                <a:gd name="T36" fmla="*/ 22 w 67"/>
                <a:gd name="T37" fmla="*/ 65 h 65"/>
                <a:gd name="T38" fmla="*/ 7 w 67"/>
                <a:gd name="T39" fmla="*/ 65 h 65"/>
                <a:gd name="T40" fmla="*/ 0 w 67"/>
                <a:gd name="T41" fmla="*/ 65 h 65"/>
                <a:gd name="T42" fmla="*/ 0 w 67"/>
                <a:gd name="T43" fmla="*/ 62 h 65"/>
                <a:gd name="T44" fmla="*/ 30 w 67"/>
                <a:gd name="T45" fmla="*/ 12 h 65"/>
                <a:gd name="T46" fmla="*/ 21 w 67"/>
                <a:gd name="T47" fmla="*/ 38 h 65"/>
                <a:gd name="T48" fmla="*/ 40 w 67"/>
                <a:gd name="T49" fmla="*/ 38 h 65"/>
                <a:gd name="T50" fmla="*/ 30 w 67"/>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62"/>
                  </a:moveTo>
                  <a:cubicBezTo>
                    <a:pt x="6" y="62"/>
                    <a:pt x="9" y="60"/>
                    <a:pt x="11" y="53"/>
                  </a:cubicBezTo>
                  <a:cubicBezTo>
                    <a:pt x="29" y="4"/>
                    <a:pt x="29" y="4"/>
                    <a:pt x="29" y="4"/>
                  </a:cubicBezTo>
                  <a:cubicBezTo>
                    <a:pt x="32" y="3"/>
                    <a:pt x="35" y="2"/>
                    <a:pt x="38" y="0"/>
                  </a:cubicBezTo>
                  <a:cubicBezTo>
                    <a:pt x="59" y="57"/>
                    <a:pt x="59" y="57"/>
                    <a:pt x="59" y="57"/>
                  </a:cubicBezTo>
                  <a:cubicBezTo>
                    <a:pt x="60" y="61"/>
                    <a:pt x="63" y="62"/>
                    <a:pt x="67" y="62"/>
                  </a:cubicBezTo>
                  <a:cubicBezTo>
                    <a:pt x="67" y="65"/>
                    <a:pt x="67" y="65"/>
                    <a:pt x="67" y="65"/>
                  </a:cubicBezTo>
                  <a:cubicBezTo>
                    <a:pt x="63" y="65"/>
                    <a:pt x="58" y="65"/>
                    <a:pt x="55" y="65"/>
                  </a:cubicBezTo>
                  <a:cubicBezTo>
                    <a:pt x="51" y="65"/>
                    <a:pt x="46" y="65"/>
                    <a:pt x="40" y="65"/>
                  </a:cubicBezTo>
                  <a:cubicBezTo>
                    <a:pt x="40" y="62"/>
                    <a:pt x="40" y="62"/>
                    <a:pt x="40" y="62"/>
                  </a:cubicBezTo>
                  <a:cubicBezTo>
                    <a:pt x="41" y="62"/>
                    <a:pt x="41" y="62"/>
                    <a:pt x="41" y="62"/>
                  </a:cubicBezTo>
                  <a:cubicBezTo>
                    <a:pt x="45" y="62"/>
                    <a:pt x="47" y="62"/>
                    <a:pt x="47" y="60"/>
                  </a:cubicBezTo>
                  <a:cubicBezTo>
                    <a:pt x="47" y="59"/>
                    <a:pt x="46" y="58"/>
                    <a:pt x="46" y="56"/>
                  </a:cubicBezTo>
                  <a:cubicBezTo>
                    <a:pt x="42" y="44"/>
                    <a:pt x="42" y="44"/>
                    <a:pt x="42" y="44"/>
                  </a:cubicBezTo>
                  <a:cubicBezTo>
                    <a:pt x="19" y="44"/>
                    <a:pt x="19" y="44"/>
                    <a:pt x="19" y="44"/>
                  </a:cubicBezTo>
                  <a:cubicBezTo>
                    <a:pt x="15" y="55"/>
                    <a:pt x="15" y="55"/>
                    <a:pt x="15" y="55"/>
                  </a:cubicBezTo>
                  <a:cubicBezTo>
                    <a:pt x="15" y="57"/>
                    <a:pt x="14" y="58"/>
                    <a:pt x="14" y="59"/>
                  </a:cubicBezTo>
                  <a:cubicBezTo>
                    <a:pt x="14" y="62"/>
                    <a:pt x="16" y="62"/>
                    <a:pt x="22" y="62"/>
                  </a:cubicBezTo>
                  <a:cubicBezTo>
                    <a:pt x="22" y="65"/>
                    <a:pt x="22" y="65"/>
                    <a:pt x="22" y="65"/>
                  </a:cubicBezTo>
                  <a:cubicBezTo>
                    <a:pt x="17" y="65"/>
                    <a:pt x="12" y="65"/>
                    <a:pt x="7" y="65"/>
                  </a:cubicBezTo>
                  <a:cubicBezTo>
                    <a:pt x="5" y="65"/>
                    <a:pt x="2" y="65"/>
                    <a:pt x="0" y="65"/>
                  </a:cubicBezTo>
                  <a:lnTo>
                    <a:pt x="0" y="62"/>
                  </a:lnTo>
                  <a:close/>
                  <a:moveTo>
                    <a:pt x="30" y="12"/>
                  </a:moveTo>
                  <a:cubicBezTo>
                    <a:pt x="21" y="38"/>
                    <a:pt x="21" y="38"/>
                    <a:pt x="21" y="38"/>
                  </a:cubicBezTo>
                  <a:cubicBezTo>
                    <a:pt x="40" y="38"/>
                    <a:pt x="40" y="38"/>
                    <a:pt x="40" y="38"/>
                  </a:cubicBezTo>
                  <a:lnTo>
                    <a:pt x="3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p:cNvSpPr>
              <a:spLocks/>
            </p:cNvSpPr>
            <p:nvPr userDrawn="1"/>
          </p:nvSpPr>
          <p:spPr bwMode="auto">
            <a:xfrm>
              <a:off x="1258" y="3152"/>
              <a:ext cx="98" cy="119"/>
            </a:xfrm>
            <a:custGeom>
              <a:avLst/>
              <a:gdLst>
                <a:gd name="T0" fmla="*/ 0 w 53"/>
                <a:gd name="T1" fmla="*/ 60 h 64"/>
                <a:gd name="T2" fmla="*/ 8 w 53"/>
                <a:gd name="T3" fmla="*/ 54 h 64"/>
                <a:gd name="T4" fmla="*/ 8 w 53"/>
                <a:gd name="T5" fmla="*/ 10 h 64"/>
                <a:gd name="T6" fmla="*/ 0 w 53"/>
                <a:gd name="T7" fmla="*/ 3 h 64"/>
                <a:gd name="T8" fmla="*/ 0 w 53"/>
                <a:gd name="T9" fmla="*/ 3 h 64"/>
                <a:gd name="T10" fmla="*/ 0 w 53"/>
                <a:gd name="T11" fmla="*/ 0 h 64"/>
                <a:gd name="T12" fmla="*/ 7 w 53"/>
                <a:gd name="T13" fmla="*/ 0 h 64"/>
                <a:gd name="T14" fmla="*/ 27 w 53"/>
                <a:gd name="T15" fmla="*/ 0 h 64"/>
                <a:gd name="T16" fmla="*/ 27 w 53"/>
                <a:gd name="T17" fmla="*/ 3 h 64"/>
                <a:gd name="T18" fmla="*/ 19 w 53"/>
                <a:gd name="T19" fmla="*/ 10 h 64"/>
                <a:gd name="T20" fmla="*/ 19 w 53"/>
                <a:gd name="T21" fmla="*/ 51 h 64"/>
                <a:gd name="T22" fmla="*/ 31 w 53"/>
                <a:gd name="T23" fmla="*/ 59 h 64"/>
                <a:gd name="T24" fmla="*/ 50 w 53"/>
                <a:gd name="T25" fmla="*/ 48 h 64"/>
                <a:gd name="T26" fmla="*/ 53 w 53"/>
                <a:gd name="T27" fmla="*/ 49 h 64"/>
                <a:gd name="T28" fmla="*/ 49 w 53"/>
                <a:gd name="T29" fmla="*/ 64 h 64"/>
                <a:gd name="T30" fmla="*/ 39 w 53"/>
                <a:gd name="T31" fmla="*/ 63 h 64"/>
                <a:gd name="T32" fmla="*/ 23 w 53"/>
                <a:gd name="T33" fmla="*/ 63 h 64"/>
                <a:gd name="T34" fmla="*/ 12 w 53"/>
                <a:gd name="T35" fmla="*/ 63 h 64"/>
                <a:gd name="T36" fmla="*/ 0 w 53"/>
                <a:gd name="T37" fmla="*/ 64 h 64"/>
                <a:gd name="T38" fmla="*/ 0 w 53"/>
                <a:gd name="T3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4">
                  <a:moveTo>
                    <a:pt x="0" y="60"/>
                  </a:moveTo>
                  <a:cubicBezTo>
                    <a:pt x="7" y="60"/>
                    <a:pt x="8" y="59"/>
                    <a:pt x="8" y="54"/>
                  </a:cubicBezTo>
                  <a:cubicBezTo>
                    <a:pt x="8" y="10"/>
                    <a:pt x="8" y="10"/>
                    <a:pt x="8" y="10"/>
                  </a:cubicBezTo>
                  <a:cubicBezTo>
                    <a:pt x="8" y="4"/>
                    <a:pt x="7" y="3"/>
                    <a:pt x="0" y="3"/>
                  </a:cubicBezTo>
                  <a:cubicBezTo>
                    <a:pt x="0" y="3"/>
                    <a:pt x="0" y="3"/>
                    <a:pt x="0" y="3"/>
                  </a:cubicBezTo>
                  <a:cubicBezTo>
                    <a:pt x="0" y="0"/>
                    <a:pt x="0" y="0"/>
                    <a:pt x="0" y="0"/>
                  </a:cubicBezTo>
                  <a:cubicBezTo>
                    <a:pt x="3" y="0"/>
                    <a:pt x="5" y="0"/>
                    <a:pt x="7" y="0"/>
                  </a:cubicBezTo>
                  <a:cubicBezTo>
                    <a:pt x="16" y="0"/>
                    <a:pt x="23" y="0"/>
                    <a:pt x="27" y="0"/>
                  </a:cubicBezTo>
                  <a:cubicBezTo>
                    <a:pt x="27" y="3"/>
                    <a:pt x="27" y="3"/>
                    <a:pt x="27" y="3"/>
                  </a:cubicBezTo>
                  <a:cubicBezTo>
                    <a:pt x="20" y="3"/>
                    <a:pt x="19" y="4"/>
                    <a:pt x="19" y="10"/>
                  </a:cubicBezTo>
                  <a:cubicBezTo>
                    <a:pt x="19" y="51"/>
                    <a:pt x="19" y="51"/>
                    <a:pt x="19" y="51"/>
                  </a:cubicBezTo>
                  <a:cubicBezTo>
                    <a:pt x="19" y="59"/>
                    <a:pt x="22" y="59"/>
                    <a:pt x="31" y="59"/>
                  </a:cubicBezTo>
                  <a:cubicBezTo>
                    <a:pt x="42" y="59"/>
                    <a:pt x="48" y="58"/>
                    <a:pt x="50" y="48"/>
                  </a:cubicBezTo>
                  <a:cubicBezTo>
                    <a:pt x="53" y="49"/>
                    <a:pt x="53" y="49"/>
                    <a:pt x="53" y="49"/>
                  </a:cubicBezTo>
                  <a:cubicBezTo>
                    <a:pt x="49" y="64"/>
                    <a:pt x="49" y="64"/>
                    <a:pt x="49" y="64"/>
                  </a:cubicBezTo>
                  <a:cubicBezTo>
                    <a:pt x="47" y="63"/>
                    <a:pt x="43" y="63"/>
                    <a:pt x="39" y="63"/>
                  </a:cubicBezTo>
                  <a:cubicBezTo>
                    <a:pt x="35" y="63"/>
                    <a:pt x="29" y="63"/>
                    <a:pt x="23" y="63"/>
                  </a:cubicBezTo>
                  <a:cubicBezTo>
                    <a:pt x="19" y="63"/>
                    <a:pt x="15" y="63"/>
                    <a:pt x="12" y="63"/>
                  </a:cubicBezTo>
                  <a:cubicBezTo>
                    <a:pt x="5" y="63"/>
                    <a:pt x="0" y="63"/>
                    <a:pt x="0" y="64"/>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p:cNvSpPr>
              <a:spLocks/>
            </p:cNvSpPr>
            <p:nvPr userDrawn="1"/>
          </p:nvSpPr>
          <p:spPr bwMode="auto">
            <a:xfrm>
              <a:off x="1364" y="3152"/>
              <a:ext cx="135" cy="117"/>
            </a:xfrm>
            <a:custGeom>
              <a:avLst/>
              <a:gdLst>
                <a:gd name="T0" fmla="*/ 1 w 73"/>
                <a:gd name="T1" fmla="*/ 60 h 63"/>
                <a:gd name="T2" fmla="*/ 9 w 73"/>
                <a:gd name="T3" fmla="*/ 54 h 63"/>
                <a:gd name="T4" fmla="*/ 9 w 73"/>
                <a:gd name="T5" fmla="*/ 10 h 63"/>
                <a:gd name="T6" fmla="*/ 2 w 73"/>
                <a:gd name="T7" fmla="*/ 3 h 63"/>
                <a:gd name="T8" fmla="*/ 0 w 73"/>
                <a:gd name="T9" fmla="*/ 3 h 63"/>
                <a:gd name="T10" fmla="*/ 0 w 73"/>
                <a:gd name="T11" fmla="*/ 0 h 63"/>
                <a:gd name="T12" fmla="*/ 14 w 73"/>
                <a:gd name="T13" fmla="*/ 0 h 63"/>
                <a:gd name="T14" fmla="*/ 29 w 73"/>
                <a:gd name="T15" fmla="*/ 0 h 63"/>
                <a:gd name="T16" fmla="*/ 29 w 73"/>
                <a:gd name="T17" fmla="*/ 3 h 63"/>
                <a:gd name="T18" fmla="*/ 28 w 73"/>
                <a:gd name="T19" fmla="*/ 3 h 63"/>
                <a:gd name="T20" fmla="*/ 21 w 73"/>
                <a:gd name="T21" fmla="*/ 11 h 63"/>
                <a:gd name="T22" fmla="*/ 21 w 73"/>
                <a:gd name="T23" fmla="*/ 28 h 63"/>
                <a:gd name="T24" fmla="*/ 53 w 73"/>
                <a:gd name="T25" fmla="*/ 28 h 63"/>
                <a:gd name="T26" fmla="*/ 53 w 73"/>
                <a:gd name="T27" fmla="*/ 10 h 63"/>
                <a:gd name="T28" fmla="*/ 46 w 73"/>
                <a:gd name="T29" fmla="*/ 3 h 63"/>
                <a:gd name="T30" fmla="*/ 45 w 73"/>
                <a:gd name="T31" fmla="*/ 3 h 63"/>
                <a:gd name="T32" fmla="*/ 45 w 73"/>
                <a:gd name="T33" fmla="*/ 0 h 63"/>
                <a:gd name="T34" fmla="*/ 59 w 73"/>
                <a:gd name="T35" fmla="*/ 0 h 63"/>
                <a:gd name="T36" fmla="*/ 73 w 73"/>
                <a:gd name="T37" fmla="*/ 0 h 63"/>
                <a:gd name="T38" fmla="*/ 73 w 73"/>
                <a:gd name="T39" fmla="*/ 3 h 63"/>
                <a:gd name="T40" fmla="*/ 72 w 73"/>
                <a:gd name="T41" fmla="*/ 3 h 63"/>
                <a:gd name="T42" fmla="*/ 65 w 73"/>
                <a:gd name="T43" fmla="*/ 11 h 63"/>
                <a:gd name="T44" fmla="*/ 65 w 73"/>
                <a:gd name="T45" fmla="*/ 52 h 63"/>
                <a:gd name="T46" fmla="*/ 73 w 73"/>
                <a:gd name="T47" fmla="*/ 60 h 63"/>
                <a:gd name="T48" fmla="*/ 73 w 73"/>
                <a:gd name="T49" fmla="*/ 60 h 63"/>
                <a:gd name="T50" fmla="*/ 73 w 73"/>
                <a:gd name="T51" fmla="*/ 63 h 63"/>
                <a:gd name="T52" fmla="*/ 59 w 73"/>
                <a:gd name="T53" fmla="*/ 63 h 63"/>
                <a:gd name="T54" fmla="*/ 45 w 73"/>
                <a:gd name="T55" fmla="*/ 63 h 63"/>
                <a:gd name="T56" fmla="*/ 45 w 73"/>
                <a:gd name="T57" fmla="*/ 60 h 63"/>
                <a:gd name="T58" fmla="*/ 53 w 73"/>
                <a:gd name="T59" fmla="*/ 54 h 63"/>
                <a:gd name="T60" fmla="*/ 53 w 73"/>
                <a:gd name="T61" fmla="*/ 33 h 63"/>
                <a:gd name="T62" fmla="*/ 21 w 73"/>
                <a:gd name="T63" fmla="*/ 33 h 63"/>
                <a:gd name="T64" fmla="*/ 21 w 73"/>
                <a:gd name="T65" fmla="*/ 52 h 63"/>
                <a:gd name="T66" fmla="*/ 28 w 73"/>
                <a:gd name="T67" fmla="*/ 60 h 63"/>
                <a:gd name="T68" fmla="*/ 29 w 73"/>
                <a:gd name="T69" fmla="*/ 60 h 63"/>
                <a:gd name="T70" fmla="*/ 29 w 73"/>
                <a:gd name="T71" fmla="*/ 63 h 63"/>
                <a:gd name="T72" fmla="*/ 14 w 73"/>
                <a:gd name="T73" fmla="*/ 63 h 63"/>
                <a:gd name="T74" fmla="*/ 1 w 73"/>
                <a:gd name="T75" fmla="*/ 63 h 63"/>
                <a:gd name="T76" fmla="*/ 1 w 73"/>
                <a:gd name="T7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63">
                  <a:moveTo>
                    <a:pt x="1" y="60"/>
                  </a:moveTo>
                  <a:cubicBezTo>
                    <a:pt x="8" y="60"/>
                    <a:pt x="9" y="59"/>
                    <a:pt x="9" y="54"/>
                  </a:cubicBezTo>
                  <a:cubicBezTo>
                    <a:pt x="9" y="10"/>
                    <a:pt x="9" y="10"/>
                    <a:pt x="9" y="10"/>
                  </a:cubicBezTo>
                  <a:cubicBezTo>
                    <a:pt x="9" y="4"/>
                    <a:pt x="9" y="3"/>
                    <a:pt x="2" y="3"/>
                  </a:cubicBezTo>
                  <a:cubicBezTo>
                    <a:pt x="1" y="3"/>
                    <a:pt x="0" y="3"/>
                    <a:pt x="0" y="3"/>
                  </a:cubicBezTo>
                  <a:cubicBezTo>
                    <a:pt x="0" y="0"/>
                    <a:pt x="0" y="0"/>
                    <a:pt x="0" y="0"/>
                  </a:cubicBezTo>
                  <a:cubicBezTo>
                    <a:pt x="3" y="0"/>
                    <a:pt x="9" y="0"/>
                    <a:pt x="14" y="0"/>
                  </a:cubicBezTo>
                  <a:cubicBezTo>
                    <a:pt x="19" y="0"/>
                    <a:pt x="24" y="0"/>
                    <a:pt x="29" y="0"/>
                  </a:cubicBezTo>
                  <a:cubicBezTo>
                    <a:pt x="29" y="3"/>
                    <a:pt x="29" y="3"/>
                    <a:pt x="29" y="3"/>
                  </a:cubicBezTo>
                  <a:cubicBezTo>
                    <a:pt x="28" y="3"/>
                    <a:pt x="28" y="3"/>
                    <a:pt x="28" y="3"/>
                  </a:cubicBezTo>
                  <a:cubicBezTo>
                    <a:pt x="22" y="3"/>
                    <a:pt x="21" y="5"/>
                    <a:pt x="21" y="11"/>
                  </a:cubicBezTo>
                  <a:cubicBezTo>
                    <a:pt x="21" y="28"/>
                    <a:pt x="21" y="28"/>
                    <a:pt x="21" y="28"/>
                  </a:cubicBezTo>
                  <a:cubicBezTo>
                    <a:pt x="53" y="28"/>
                    <a:pt x="53" y="28"/>
                    <a:pt x="53" y="28"/>
                  </a:cubicBezTo>
                  <a:cubicBezTo>
                    <a:pt x="53" y="10"/>
                    <a:pt x="53" y="10"/>
                    <a:pt x="53" y="10"/>
                  </a:cubicBezTo>
                  <a:cubicBezTo>
                    <a:pt x="53" y="4"/>
                    <a:pt x="53" y="3"/>
                    <a:pt x="46" y="3"/>
                  </a:cubicBezTo>
                  <a:cubicBezTo>
                    <a:pt x="45" y="3"/>
                    <a:pt x="45" y="3"/>
                    <a:pt x="45" y="3"/>
                  </a:cubicBezTo>
                  <a:cubicBezTo>
                    <a:pt x="45" y="0"/>
                    <a:pt x="45" y="0"/>
                    <a:pt x="45" y="0"/>
                  </a:cubicBezTo>
                  <a:cubicBezTo>
                    <a:pt x="49" y="0"/>
                    <a:pt x="53" y="0"/>
                    <a:pt x="59" y="0"/>
                  </a:cubicBezTo>
                  <a:cubicBezTo>
                    <a:pt x="63" y="0"/>
                    <a:pt x="68" y="0"/>
                    <a:pt x="73" y="0"/>
                  </a:cubicBezTo>
                  <a:cubicBezTo>
                    <a:pt x="73" y="3"/>
                    <a:pt x="73" y="3"/>
                    <a:pt x="73" y="3"/>
                  </a:cubicBezTo>
                  <a:cubicBezTo>
                    <a:pt x="73" y="3"/>
                    <a:pt x="73" y="3"/>
                    <a:pt x="72" y="3"/>
                  </a:cubicBezTo>
                  <a:cubicBezTo>
                    <a:pt x="66" y="3"/>
                    <a:pt x="65" y="5"/>
                    <a:pt x="65" y="11"/>
                  </a:cubicBezTo>
                  <a:cubicBezTo>
                    <a:pt x="65" y="52"/>
                    <a:pt x="65" y="52"/>
                    <a:pt x="65" y="52"/>
                  </a:cubicBezTo>
                  <a:cubicBezTo>
                    <a:pt x="65" y="59"/>
                    <a:pt x="65" y="60"/>
                    <a:pt x="73" y="60"/>
                  </a:cubicBezTo>
                  <a:cubicBezTo>
                    <a:pt x="73" y="60"/>
                    <a:pt x="73" y="60"/>
                    <a:pt x="73" y="60"/>
                  </a:cubicBezTo>
                  <a:cubicBezTo>
                    <a:pt x="73" y="63"/>
                    <a:pt x="73" y="63"/>
                    <a:pt x="73" y="63"/>
                  </a:cubicBezTo>
                  <a:cubicBezTo>
                    <a:pt x="68" y="63"/>
                    <a:pt x="63" y="63"/>
                    <a:pt x="59" y="63"/>
                  </a:cubicBezTo>
                  <a:cubicBezTo>
                    <a:pt x="55" y="63"/>
                    <a:pt x="50" y="63"/>
                    <a:pt x="45" y="63"/>
                  </a:cubicBezTo>
                  <a:cubicBezTo>
                    <a:pt x="45" y="60"/>
                    <a:pt x="45" y="60"/>
                    <a:pt x="45" y="60"/>
                  </a:cubicBezTo>
                  <a:cubicBezTo>
                    <a:pt x="52" y="60"/>
                    <a:pt x="53" y="59"/>
                    <a:pt x="53" y="54"/>
                  </a:cubicBezTo>
                  <a:cubicBezTo>
                    <a:pt x="53" y="33"/>
                    <a:pt x="53" y="33"/>
                    <a:pt x="53" y="33"/>
                  </a:cubicBezTo>
                  <a:cubicBezTo>
                    <a:pt x="21" y="33"/>
                    <a:pt x="21" y="33"/>
                    <a:pt x="21" y="33"/>
                  </a:cubicBezTo>
                  <a:cubicBezTo>
                    <a:pt x="21" y="52"/>
                    <a:pt x="21" y="52"/>
                    <a:pt x="21" y="52"/>
                  </a:cubicBezTo>
                  <a:cubicBezTo>
                    <a:pt x="21" y="59"/>
                    <a:pt x="21" y="60"/>
                    <a:pt x="28" y="60"/>
                  </a:cubicBezTo>
                  <a:cubicBezTo>
                    <a:pt x="29" y="60"/>
                    <a:pt x="29" y="60"/>
                    <a:pt x="29" y="60"/>
                  </a:cubicBezTo>
                  <a:cubicBezTo>
                    <a:pt x="29" y="63"/>
                    <a:pt x="29" y="63"/>
                    <a:pt x="29" y="63"/>
                  </a:cubicBezTo>
                  <a:cubicBezTo>
                    <a:pt x="24" y="63"/>
                    <a:pt x="19" y="63"/>
                    <a:pt x="14" y="63"/>
                  </a:cubicBezTo>
                  <a:cubicBezTo>
                    <a:pt x="10" y="63"/>
                    <a:pt x="6" y="63"/>
                    <a:pt x="1" y="63"/>
                  </a:cubicBezTo>
                  <a:lnTo>
                    <a:pt x="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1"/>
            <p:cNvSpPr>
              <a:spLocks noEditPoints="1"/>
            </p:cNvSpPr>
            <p:nvPr userDrawn="1"/>
          </p:nvSpPr>
          <p:spPr bwMode="auto">
            <a:xfrm>
              <a:off x="1514" y="3150"/>
              <a:ext cx="126" cy="123"/>
            </a:xfrm>
            <a:custGeom>
              <a:avLst/>
              <a:gdLst>
                <a:gd name="T0" fmla="*/ 10 w 68"/>
                <a:gd name="T1" fmla="*/ 58 h 66"/>
                <a:gd name="T2" fmla="*/ 0 w 68"/>
                <a:gd name="T3" fmla="*/ 34 h 66"/>
                <a:gd name="T4" fmla="*/ 7 w 68"/>
                <a:gd name="T5" fmla="*/ 12 h 66"/>
                <a:gd name="T6" fmla="*/ 35 w 68"/>
                <a:gd name="T7" fmla="*/ 0 h 66"/>
                <a:gd name="T8" fmla="*/ 57 w 68"/>
                <a:gd name="T9" fmla="*/ 8 h 66"/>
                <a:gd name="T10" fmla="*/ 68 w 68"/>
                <a:gd name="T11" fmla="*/ 32 h 66"/>
                <a:gd name="T12" fmla="*/ 60 w 68"/>
                <a:gd name="T13" fmla="*/ 54 h 66"/>
                <a:gd name="T14" fmla="*/ 33 w 68"/>
                <a:gd name="T15" fmla="*/ 66 h 66"/>
                <a:gd name="T16" fmla="*/ 10 w 68"/>
                <a:gd name="T17" fmla="*/ 58 h 66"/>
                <a:gd name="T18" fmla="*/ 12 w 68"/>
                <a:gd name="T19" fmla="*/ 31 h 66"/>
                <a:gd name="T20" fmla="*/ 35 w 68"/>
                <a:gd name="T21" fmla="*/ 62 h 66"/>
                <a:gd name="T22" fmla="*/ 55 w 68"/>
                <a:gd name="T23" fmla="*/ 34 h 66"/>
                <a:gd name="T24" fmla="*/ 33 w 68"/>
                <a:gd name="T25" fmla="*/ 4 h 66"/>
                <a:gd name="T26" fmla="*/ 12 w 68"/>
                <a:gd name="T27"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6">
                  <a:moveTo>
                    <a:pt x="10" y="58"/>
                  </a:moveTo>
                  <a:cubicBezTo>
                    <a:pt x="3" y="51"/>
                    <a:pt x="0" y="44"/>
                    <a:pt x="0" y="34"/>
                  </a:cubicBezTo>
                  <a:cubicBezTo>
                    <a:pt x="0" y="25"/>
                    <a:pt x="3" y="18"/>
                    <a:pt x="7" y="12"/>
                  </a:cubicBezTo>
                  <a:cubicBezTo>
                    <a:pt x="14" y="4"/>
                    <a:pt x="23" y="0"/>
                    <a:pt x="35" y="0"/>
                  </a:cubicBezTo>
                  <a:cubicBezTo>
                    <a:pt x="44" y="0"/>
                    <a:pt x="51" y="2"/>
                    <a:pt x="57" y="8"/>
                  </a:cubicBezTo>
                  <a:cubicBezTo>
                    <a:pt x="65" y="14"/>
                    <a:pt x="68" y="22"/>
                    <a:pt x="68" y="32"/>
                  </a:cubicBezTo>
                  <a:cubicBezTo>
                    <a:pt x="68" y="40"/>
                    <a:pt x="65" y="48"/>
                    <a:pt x="60" y="54"/>
                  </a:cubicBezTo>
                  <a:cubicBezTo>
                    <a:pt x="53" y="62"/>
                    <a:pt x="44" y="66"/>
                    <a:pt x="33" y="66"/>
                  </a:cubicBezTo>
                  <a:cubicBezTo>
                    <a:pt x="24" y="66"/>
                    <a:pt x="17" y="63"/>
                    <a:pt x="10" y="58"/>
                  </a:cubicBezTo>
                  <a:close/>
                  <a:moveTo>
                    <a:pt x="12" y="31"/>
                  </a:moveTo>
                  <a:cubicBezTo>
                    <a:pt x="12" y="50"/>
                    <a:pt x="22" y="62"/>
                    <a:pt x="35" y="62"/>
                  </a:cubicBezTo>
                  <a:cubicBezTo>
                    <a:pt x="47" y="62"/>
                    <a:pt x="55" y="52"/>
                    <a:pt x="55" y="34"/>
                  </a:cubicBezTo>
                  <a:cubicBezTo>
                    <a:pt x="55" y="16"/>
                    <a:pt x="45" y="4"/>
                    <a:pt x="33" y="4"/>
                  </a:cubicBezTo>
                  <a:cubicBezTo>
                    <a:pt x="20" y="4"/>
                    <a:pt x="12" y="13"/>
                    <a:pt x="12"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p:cNvSpPr>
              <a:spLocks/>
            </p:cNvSpPr>
            <p:nvPr userDrawn="1"/>
          </p:nvSpPr>
          <p:spPr bwMode="auto">
            <a:xfrm>
              <a:off x="1653" y="3152"/>
              <a:ext cx="124" cy="121"/>
            </a:xfrm>
            <a:custGeom>
              <a:avLst/>
              <a:gdLst>
                <a:gd name="T0" fmla="*/ 0 w 67"/>
                <a:gd name="T1" fmla="*/ 0 h 65"/>
                <a:gd name="T2" fmla="*/ 13 w 67"/>
                <a:gd name="T3" fmla="*/ 1 h 65"/>
                <a:gd name="T4" fmla="*/ 27 w 67"/>
                <a:gd name="T5" fmla="*/ 0 h 65"/>
                <a:gd name="T6" fmla="*/ 27 w 67"/>
                <a:gd name="T7" fmla="*/ 3 h 65"/>
                <a:gd name="T8" fmla="*/ 26 w 67"/>
                <a:gd name="T9" fmla="*/ 3 h 65"/>
                <a:gd name="T10" fmla="*/ 20 w 67"/>
                <a:gd name="T11" fmla="*/ 11 h 65"/>
                <a:gd name="T12" fmla="*/ 20 w 67"/>
                <a:gd name="T13" fmla="*/ 41 h 65"/>
                <a:gd name="T14" fmla="*/ 36 w 67"/>
                <a:gd name="T15" fmla="*/ 60 h 65"/>
                <a:gd name="T16" fmla="*/ 52 w 67"/>
                <a:gd name="T17" fmla="*/ 53 h 65"/>
                <a:gd name="T18" fmla="*/ 54 w 67"/>
                <a:gd name="T19" fmla="*/ 39 h 65"/>
                <a:gd name="T20" fmla="*/ 54 w 67"/>
                <a:gd name="T21" fmla="*/ 14 h 65"/>
                <a:gd name="T22" fmla="*/ 47 w 67"/>
                <a:gd name="T23" fmla="*/ 3 h 65"/>
                <a:gd name="T24" fmla="*/ 46 w 67"/>
                <a:gd name="T25" fmla="*/ 3 h 65"/>
                <a:gd name="T26" fmla="*/ 46 w 67"/>
                <a:gd name="T27" fmla="*/ 0 h 65"/>
                <a:gd name="T28" fmla="*/ 55 w 67"/>
                <a:gd name="T29" fmla="*/ 0 h 65"/>
                <a:gd name="T30" fmla="*/ 67 w 67"/>
                <a:gd name="T31" fmla="*/ 0 h 65"/>
                <a:gd name="T32" fmla="*/ 67 w 67"/>
                <a:gd name="T33" fmla="*/ 3 h 65"/>
                <a:gd name="T34" fmla="*/ 65 w 67"/>
                <a:gd name="T35" fmla="*/ 3 h 65"/>
                <a:gd name="T36" fmla="*/ 59 w 67"/>
                <a:gd name="T37" fmla="*/ 14 h 65"/>
                <a:gd name="T38" fmla="*/ 59 w 67"/>
                <a:gd name="T39" fmla="*/ 37 h 65"/>
                <a:gd name="T40" fmla="*/ 54 w 67"/>
                <a:gd name="T41" fmla="*/ 58 h 65"/>
                <a:gd name="T42" fmla="*/ 32 w 67"/>
                <a:gd name="T43" fmla="*/ 65 h 65"/>
                <a:gd name="T44" fmla="*/ 8 w 67"/>
                <a:gd name="T45" fmla="*/ 40 h 65"/>
                <a:gd name="T46" fmla="*/ 8 w 67"/>
                <a:gd name="T47" fmla="*/ 13 h 65"/>
                <a:gd name="T48" fmla="*/ 0 w 67"/>
                <a:gd name="T49" fmla="*/ 3 h 65"/>
                <a:gd name="T50" fmla="*/ 0 w 67"/>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0"/>
                  </a:moveTo>
                  <a:cubicBezTo>
                    <a:pt x="4" y="0"/>
                    <a:pt x="9" y="1"/>
                    <a:pt x="13" y="1"/>
                  </a:cubicBezTo>
                  <a:cubicBezTo>
                    <a:pt x="18" y="1"/>
                    <a:pt x="22" y="0"/>
                    <a:pt x="27" y="0"/>
                  </a:cubicBezTo>
                  <a:cubicBezTo>
                    <a:pt x="27" y="3"/>
                    <a:pt x="27" y="3"/>
                    <a:pt x="27" y="3"/>
                  </a:cubicBezTo>
                  <a:cubicBezTo>
                    <a:pt x="27" y="3"/>
                    <a:pt x="27" y="3"/>
                    <a:pt x="26" y="3"/>
                  </a:cubicBezTo>
                  <a:cubicBezTo>
                    <a:pt x="20" y="3"/>
                    <a:pt x="20" y="5"/>
                    <a:pt x="20" y="11"/>
                  </a:cubicBezTo>
                  <a:cubicBezTo>
                    <a:pt x="20" y="41"/>
                    <a:pt x="20" y="41"/>
                    <a:pt x="20" y="41"/>
                  </a:cubicBezTo>
                  <a:cubicBezTo>
                    <a:pt x="20" y="54"/>
                    <a:pt x="25" y="60"/>
                    <a:pt x="36" y="60"/>
                  </a:cubicBezTo>
                  <a:cubicBezTo>
                    <a:pt x="43" y="60"/>
                    <a:pt x="49" y="57"/>
                    <a:pt x="52" y="53"/>
                  </a:cubicBezTo>
                  <a:cubicBezTo>
                    <a:pt x="54" y="49"/>
                    <a:pt x="54" y="45"/>
                    <a:pt x="54" y="39"/>
                  </a:cubicBezTo>
                  <a:cubicBezTo>
                    <a:pt x="54" y="14"/>
                    <a:pt x="54" y="14"/>
                    <a:pt x="54" y="14"/>
                  </a:cubicBezTo>
                  <a:cubicBezTo>
                    <a:pt x="54" y="6"/>
                    <a:pt x="53" y="3"/>
                    <a:pt x="47" y="3"/>
                  </a:cubicBezTo>
                  <a:cubicBezTo>
                    <a:pt x="46" y="3"/>
                    <a:pt x="46" y="3"/>
                    <a:pt x="46" y="3"/>
                  </a:cubicBezTo>
                  <a:cubicBezTo>
                    <a:pt x="46" y="0"/>
                    <a:pt x="46" y="0"/>
                    <a:pt x="46" y="0"/>
                  </a:cubicBezTo>
                  <a:cubicBezTo>
                    <a:pt x="48" y="0"/>
                    <a:pt x="51" y="0"/>
                    <a:pt x="55" y="0"/>
                  </a:cubicBezTo>
                  <a:cubicBezTo>
                    <a:pt x="58" y="0"/>
                    <a:pt x="62" y="0"/>
                    <a:pt x="67" y="0"/>
                  </a:cubicBezTo>
                  <a:cubicBezTo>
                    <a:pt x="67" y="3"/>
                    <a:pt x="67" y="3"/>
                    <a:pt x="67" y="3"/>
                  </a:cubicBezTo>
                  <a:cubicBezTo>
                    <a:pt x="67" y="3"/>
                    <a:pt x="66" y="3"/>
                    <a:pt x="65" y="3"/>
                  </a:cubicBezTo>
                  <a:cubicBezTo>
                    <a:pt x="60" y="3"/>
                    <a:pt x="59" y="6"/>
                    <a:pt x="59" y="14"/>
                  </a:cubicBezTo>
                  <a:cubicBezTo>
                    <a:pt x="59" y="37"/>
                    <a:pt x="59" y="37"/>
                    <a:pt x="59" y="37"/>
                  </a:cubicBezTo>
                  <a:cubicBezTo>
                    <a:pt x="59" y="46"/>
                    <a:pt x="59" y="52"/>
                    <a:pt x="54" y="58"/>
                  </a:cubicBezTo>
                  <a:cubicBezTo>
                    <a:pt x="49" y="63"/>
                    <a:pt x="42" y="65"/>
                    <a:pt x="32" y="65"/>
                  </a:cubicBezTo>
                  <a:cubicBezTo>
                    <a:pt x="15" y="65"/>
                    <a:pt x="8" y="57"/>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
            <p:cNvSpPr>
              <a:spLocks/>
            </p:cNvSpPr>
            <p:nvPr userDrawn="1"/>
          </p:nvSpPr>
          <p:spPr bwMode="auto">
            <a:xfrm>
              <a:off x="1792" y="3150"/>
              <a:ext cx="68" cy="123"/>
            </a:xfrm>
            <a:custGeom>
              <a:avLst/>
              <a:gdLst>
                <a:gd name="T0" fmla="*/ 0 w 37"/>
                <a:gd name="T1" fmla="*/ 48 h 66"/>
                <a:gd name="T2" fmla="*/ 2 w 37"/>
                <a:gd name="T3" fmla="*/ 47 h 66"/>
                <a:gd name="T4" fmla="*/ 16 w 37"/>
                <a:gd name="T5" fmla="*/ 62 h 66"/>
                <a:gd name="T6" fmla="*/ 27 w 37"/>
                <a:gd name="T7" fmla="*/ 51 h 66"/>
                <a:gd name="T8" fmla="*/ 24 w 37"/>
                <a:gd name="T9" fmla="*/ 43 h 66"/>
                <a:gd name="T10" fmla="*/ 13 w 37"/>
                <a:gd name="T11" fmla="*/ 36 h 66"/>
                <a:gd name="T12" fmla="*/ 1 w 37"/>
                <a:gd name="T13" fmla="*/ 19 h 66"/>
                <a:gd name="T14" fmla="*/ 21 w 37"/>
                <a:gd name="T15" fmla="*/ 0 h 66"/>
                <a:gd name="T16" fmla="*/ 33 w 37"/>
                <a:gd name="T17" fmla="*/ 1 h 66"/>
                <a:gd name="T18" fmla="*/ 34 w 37"/>
                <a:gd name="T19" fmla="*/ 14 h 66"/>
                <a:gd name="T20" fmla="*/ 32 w 37"/>
                <a:gd name="T21" fmla="*/ 15 h 66"/>
                <a:gd name="T22" fmla="*/ 21 w 37"/>
                <a:gd name="T23" fmla="*/ 4 h 66"/>
                <a:gd name="T24" fmla="*/ 10 w 37"/>
                <a:gd name="T25" fmla="*/ 14 h 66"/>
                <a:gd name="T26" fmla="*/ 13 w 37"/>
                <a:gd name="T27" fmla="*/ 22 h 66"/>
                <a:gd name="T28" fmla="*/ 24 w 37"/>
                <a:gd name="T29" fmla="*/ 28 h 66"/>
                <a:gd name="T30" fmla="*/ 37 w 37"/>
                <a:gd name="T31" fmla="*/ 46 h 66"/>
                <a:gd name="T32" fmla="*/ 16 w 37"/>
                <a:gd name="T33" fmla="*/ 66 h 66"/>
                <a:gd name="T34" fmla="*/ 1 w 37"/>
                <a:gd name="T35" fmla="*/ 61 h 66"/>
                <a:gd name="T36" fmla="*/ 0 w 37"/>
                <a:gd name="T3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6">
                  <a:moveTo>
                    <a:pt x="0" y="48"/>
                  </a:moveTo>
                  <a:cubicBezTo>
                    <a:pt x="2" y="47"/>
                    <a:pt x="2" y="47"/>
                    <a:pt x="2" y="47"/>
                  </a:cubicBezTo>
                  <a:cubicBezTo>
                    <a:pt x="4" y="57"/>
                    <a:pt x="8" y="62"/>
                    <a:pt x="16" y="62"/>
                  </a:cubicBezTo>
                  <a:cubicBezTo>
                    <a:pt x="23" y="62"/>
                    <a:pt x="27" y="58"/>
                    <a:pt x="27" y="51"/>
                  </a:cubicBezTo>
                  <a:cubicBezTo>
                    <a:pt x="27" y="48"/>
                    <a:pt x="26" y="45"/>
                    <a:pt x="24" y="43"/>
                  </a:cubicBezTo>
                  <a:cubicBezTo>
                    <a:pt x="20" y="40"/>
                    <a:pt x="16" y="38"/>
                    <a:pt x="13" y="36"/>
                  </a:cubicBezTo>
                  <a:cubicBezTo>
                    <a:pt x="5" y="32"/>
                    <a:pt x="1" y="27"/>
                    <a:pt x="1" y="19"/>
                  </a:cubicBezTo>
                  <a:cubicBezTo>
                    <a:pt x="1" y="8"/>
                    <a:pt x="9" y="0"/>
                    <a:pt x="21" y="0"/>
                  </a:cubicBezTo>
                  <a:cubicBezTo>
                    <a:pt x="24" y="0"/>
                    <a:pt x="28" y="0"/>
                    <a:pt x="33" y="1"/>
                  </a:cubicBezTo>
                  <a:cubicBezTo>
                    <a:pt x="34" y="14"/>
                    <a:pt x="34" y="14"/>
                    <a:pt x="34" y="14"/>
                  </a:cubicBezTo>
                  <a:cubicBezTo>
                    <a:pt x="32" y="15"/>
                    <a:pt x="32" y="15"/>
                    <a:pt x="32" y="15"/>
                  </a:cubicBezTo>
                  <a:cubicBezTo>
                    <a:pt x="30" y="7"/>
                    <a:pt x="27" y="4"/>
                    <a:pt x="21" y="4"/>
                  </a:cubicBezTo>
                  <a:cubicBezTo>
                    <a:pt x="15" y="4"/>
                    <a:pt x="10" y="8"/>
                    <a:pt x="10" y="14"/>
                  </a:cubicBezTo>
                  <a:cubicBezTo>
                    <a:pt x="10" y="17"/>
                    <a:pt x="11" y="20"/>
                    <a:pt x="13" y="22"/>
                  </a:cubicBezTo>
                  <a:cubicBezTo>
                    <a:pt x="16" y="25"/>
                    <a:pt x="20" y="26"/>
                    <a:pt x="24" y="28"/>
                  </a:cubicBezTo>
                  <a:cubicBezTo>
                    <a:pt x="32" y="33"/>
                    <a:pt x="37" y="38"/>
                    <a:pt x="37" y="46"/>
                  </a:cubicBezTo>
                  <a:cubicBezTo>
                    <a:pt x="37" y="58"/>
                    <a:pt x="29" y="66"/>
                    <a:pt x="16" y="66"/>
                  </a:cubicBezTo>
                  <a:cubicBezTo>
                    <a:pt x="10" y="66"/>
                    <a:pt x="6" y="64"/>
                    <a:pt x="1" y="61"/>
                  </a:cubicBez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4"/>
            <p:cNvSpPr>
              <a:spLocks/>
            </p:cNvSpPr>
            <p:nvPr userDrawn="1"/>
          </p:nvSpPr>
          <p:spPr bwMode="auto">
            <a:xfrm>
              <a:off x="1879" y="3152"/>
              <a:ext cx="52" cy="117"/>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3 w 28"/>
                <a:gd name="T13" fmla="*/ 0 h 63"/>
                <a:gd name="T14" fmla="*/ 28 w 28"/>
                <a:gd name="T15" fmla="*/ 0 h 63"/>
                <a:gd name="T16" fmla="*/ 28 w 28"/>
                <a:gd name="T17" fmla="*/ 3 h 63"/>
                <a:gd name="T18" fmla="*/ 27 w 28"/>
                <a:gd name="T19" fmla="*/ 3 h 63"/>
                <a:gd name="T20" fmla="*/ 19 w 28"/>
                <a:gd name="T21" fmla="*/ 11 h 63"/>
                <a:gd name="T22" fmla="*/ 19 w 28"/>
                <a:gd name="T23" fmla="*/ 53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3" y="0"/>
                  </a:cubicBezTo>
                  <a:cubicBezTo>
                    <a:pt x="18" y="0"/>
                    <a:pt x="23" y="0"/>
                    <a:pt x="28" y="0"/>
                  </a:cubicBezTo>
                  <a:cubicBezTo>
                    <a:pt x="28" y="3"/>
                    <a:pt x="28" y="3"/>
                    <a:pt x="28" y="3"/>
                  </a:cubicBezTo>
                  <a:cubicBezTo>
                    <a:pt x="27" y="3"/>
                    <a:pt x="27" y="3"/>
                    <a:pt x="27" y="3"/>
                  </a:cubicBezTo>
                  <a:cubicBezTo>
                    <a:pt x="20" y="3"/>
                    <a:pt x="19" y="5"/>
                    <a:pt x="19" y="11"/>
                  </a:cubicBezTo>
                  <a:cubicBezTo>
                    <a:pt x="19" y="53"/>
                    <a:pt x="19" y="53"/>
                    <a:pt x="19" y="53"/>
                  </a:cubicBezTo>
                  <a:cubicBezTo>
                    <a:pt x="19" y="59"/>
                    <a:pt x="20" y="60"/>
                    <a:pt x="28" y="60"/>
                  </a:cubicBezTo>
                  <a:cubicBezTo>
                    <a:pt x="28" y="63"/>
                    <a:pt x="28" y="63"/>
                    <a:pt x="28" y="63"/>
                  </a:cubicBezTo>
                  <a:cubicBezTo>
                    <a:pt x="23" y="63"/>
                    <a:pt x="19" y="63"/>
                    <a:pt x="15" y="63"/>
                  </a:cubicBezTo>
                  <a:cubicBezTo>
                    <a:pt x="10" y="63"/>
                    <a:pt x="5"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p:cNvSpPr>
              <a:spLocks/>
            </p:cNvSpPr>
            <p:nvPr userDrawn="1"/>
          </p:nvSpPr>
          <p:spPr bwMode="auto">
            <a:xfrm>
              <a:off x="1944" y="3152"/>
              <a:ext cx="96" cy="119"/>
            </a:xfrm>
            <a:custGeom>
              <a:avLst/>
              <a:gdLst>
                <a:gd name="T0" fmla="*/ 0 w 52"/>
                <a:gd name="T1" fmla="*/ 60 h 64"/>
                <a:gd name="T2" fmla="*/ 8 w 52"/>
                <a:gd name="T3" fmla="*/ 54 h 64"/>
                <a:gd name="T4" fmla="*/ 8 w 52"/>
                <a:gd name="T5" fmla="*/ 10 h 64"/>
                <a:gd name="T6" fmla="*/ 0 w 52"/>
                <a:gd name="T7" fmla="*/ 3 h 64"/>
                <a:gd name="T8" fmla="*/ 0 w 52"/>
                <a:gd name="T9" fmla="*/ 3 h 64"/>
                <a:gd name="T10" fmla="*/ 0 w 52"/>
                <a:gd name="T11" fmla="*/ 0 h 64"/>
                <a:gd name="T12" fmla="*/ 22 w 52"/>
                <a:gd name="T13" fmla="*/ 0 h 64"/>
                <a:gd name="T14" fmla="*/ 46 w 52"/>
                <a:gd name="T15" fmla="*/ 0 h 64"/>
                <a:gd name="T16" fmla="*/ 46 w 52"/>
                <a:gd name="T17" fmla="*/ 14 h 64"/>
                <a:gd name="T18" fmla="*/ 44 w 52"/>
                <a:gd name="T19" fmla="*/ 14 h 64"/>
                <a:gd name="T20" fmla="*/ 30 w 52"/>
                <a:gd name="T21" fmla="*/ 4 h 64"/>
                <a:gd name="T22" fmla="*/ 19 w 52"/>
                <a:gd name="T23" fmla="*/ 4 h 64"/>
                <a:gd name="T24" fmla="*/ 19 w 52"/>
                <a:gd name="T25" fmla="*/ 28 h 64"/>
                <a:gd name="T26" fmla="*/ 27 w 52"/>
                <a:gd name="T27" fmla="*/ 28 h 64"/>
                <a:gd name="T28" fmla="*/ 37 w 52"/>
                <a:gd name="T29" fmla="*/ 21 h 64"/>
                <a:gd name="T30" fmla="*/ 37 w 52"/>
                <a:gd name="T31" fmla="*/ 20 h 64"/>
                <a:gd name="T32" fmla="*/ 40 w 52"/>
                <a:gd name="T33" fmla="*/ 20 h 64"/>
                <a:gd name="T34" fmla="*/ 40 w 52"/>
                <a:gd name="T35" fmla="*/ 30 h 64"/>
                <a:gd name="T36" fmla="*/ 40 w 52"/>
                <a:gd name="T37" fmla="*/ 40 h 64"/>
                <a:gd name="T38" fmla="*/ 38 w 52"/>
                <a:gd name="T39" fmla="*/ 41 h 64"/>
                <a:gd name="T40" fmla="*/ 27 w 52"/>
                <a:gd name="T41" fmla="*/ 33 h 64"/>
                <a:gd name="T42" fmla="*/ 19 w 52"/>
                <a:gd name="T43" fmla="*/ 33 h 64"/>
                <a:gd name="T44" fmla="*/ 19 w 52"/>
                <a:gd name="T45" fmla="*/ 51 h 64"/>
                <a:gd name="T46" fmla="*/ 30 w 52"/>
                <a:gd name="T47" fmla="*/ 59 h 64"/>
                <a:gd name="T48" fmla="*/ 49 w 52"/>
                <a:gd name="T49" fmla="*/ 48 h 64"/>
                <a:gd name="T50" fmla="*/ 52 w 52"/>
                <a:gd name="T51" fmla="*/ 49 h 64"/>
                <a:gd name="T52" fmla="*/ 48 w 52"/>
                <a:gd name="T53" fmla="*/ 64 h 64"/>
                <a:gd name="T54" fmla="*/ 27 w 52"/>
                <a:gd name="T55" fmla="*/ 63 h 64"/>
                <a:gd name="T56" fmla="*/ 16 w 52"/>
                <a:gd name="T57" fmla="*/ 63 h 64"/>
                <a:gd name="T58" fmla="*/ 8 w 52"/>
                <a:gd name="T59" fmla="*/ 63 h 64"/>
                <a:gd name="T60" fmla="*/ 0 w 52"/>
                <a:gd name="T61" fmla="*/ 64 h 64"/>
                <a:gd name="T62" fmla="*/ 0 w 52"/>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64">
                  <a:moveTo>
                    <a:pt x="0" y="60"/>
                  </a:moveTo>
                  <a:cubicBezTo>
                    <a:pt x="7" y="60"/>
                    <a:pt x="8" y="59"/>
                    <a:pt x="8" y="54"/>
                  </a:cubicBezTo>
                  <a:cubicBezTo>
                    <a:pt x="8" y="10"/>
                    <a:pt x="8" y="10"/>
                    <a:pt x="8" y="10"/>
                  </a:cubicBezTo>
                  <a:cubicBezTo>
                    <a:pt x="8" y="4"/>
                    <a:pt x="8" y="3"/>
                    <a:pt x="0" y="3"/>
                  </a:cubicBezTo>
                  <a:cubicBezTo>
                    <a:pt x="0" y="3"/>
                    <a:pt x="0" y="3"/>
                    <a:pt x="0" y="3"/>
                  </a:cubicBezTo>
                  <a:cubicBezTo>
                    <a:pt x="0" y="0"/>
                    <a:pt x="0" y="0"/>
                    <a:pt x="0" y="0"/>
                  </a:cubicBezTo>
                  <a:cubicBezTo>
                    <a:pt x="5" y="0"/>
                    <a:pt x="12" y="0"/>
                    <a:pt x="22" y="0"/>
                  </a:cubicBezTo>
                  <a:cubicBezTo>
                    <a:pt x="36" y="0"/>
                    <a:pt x="44" y="0"/>
                    <a:pt x="46" y="0"/>
                  </a:cubicBezTo>
                  <a:cubicBezTo>
                    <a:pt x="46" y="14"/>
                    <a:pt x="46" y="14"/>
                    <a:pt x="46" y="14"/>
                  </a:cubicBezTo>
                  <a:cubicBezTo>
                    <a:pt x="44" y="14"/>
                    <a:pt x="44" y="14"/>
                    <a:pt x="44" y="14"/>
                  </a:cubicBezTo>
                  <a:cubicBezTo>
                    <a:pt x="43" y="5"/>
                    <a:pt x="39" y="4"/>
                    <a:pt x="30" y="4"/>
                  </a:cubicBezTo>
                  <a:cubicBezTo>
                    <a:pt x="19" y="4"/>
                    <a:pt x="19" y="4"/>
                    <a:pt x="19" y="4"/>
                  </a:cubicBezTo>
                  <a:cubicBezTo>
                    <a:pt x="19" y="28"/>
                    <a:pt x="19" y="28"/>
                    <a:pt x="19" y="28"/>
                  </a:cubicBezTo>
                  <a:cubicBezTo>
                    <a:pt x="27" y="28"/>
                    <a:pt x="27" y="28"/>
                    <a:pt x="27" y="28"/>
                  </a:cubicBezTo>
                  <a:cubicBezTo>
                    <a:pt x="35" y="28"/>
                    <a:pt x="37" y="27"/>
                    <a:pt x="37" y="21"/>
                  </a:cubicBezTo>
                  <a:cubicBezTo>
                    <a:pt x="37" y="20"/>
                    <a:pt x="37" y="20"/>
                    <a:pt x="37" y="20"/>
                  </a:cubicBezTo>
                  <a:cubicBezTo>
                    <a:pt x="40" y="20"/>
                    <a:pt x="40" y="20"/>
                    <a:pt x="40" y="20"/>
                  </a:cubicBezTo>
                  <a:cubicBezTo>
                    <a:pt x="40" y="24"/>
                    <a:pt x="40" y="27"/>
                    <a:pt x="40" y="30"/>
                  </a:cubicBezTo>
                  <a:cubicBezTo>
                    <a:pt x="40" y="33"/>
                    <a:pt x="40" y="36"/>
                    <a:pt x="40" y="40"/>
                  </a:cubicBezTo>
                  <a:cubicBezTo>
                    <a:pt x="38" y="41"/>
                    <a:pt x="38" y="41"/>
                    <a:pt x="38" y="41"/>
                  </a:cubicBezTo>
                  <a:cubicBezTo>
                    <a:pt x="37" y="33"/>
                    <a:pt x="35" y="33"/>
                    <a:pt x="27" y="33"/>
                  </a:cubicBezTo>
                  <a:cubicBezTo>
                    <a:pt x="19" y="33"/>
                    <a:pt x="19" y="33"/>
                    <a:pt x="19" y="33"/>
                  </a:cubicBezTo>
                  <a:cubicBezTo>
                    <a:pt x="19" y="51"/>
                    <a:pt x="19" y="51"/>
                    <a:pt x="19" y="51"/>
                  </a:cubicBezTo>
                  <a:cubicBezTo>
                    <a:pt x="19" y="58"/>
                    <a:pt x="21" y="59"/>
                    <a:pt x="30" y="59"/>
                  </a:cubicBezTo>
                  <a:cubicBezTo>
                    <a:pt x="42" y="59"/>
                    <a:pt x="47" y="58"/>
                    <a:pt x="49" y="48"/>
                  </a:cubicBezTo>
                  <a:cubicBezTo>
                    <a:pt x="52" y="49"/>
                    <a:pt x="52" y="49"/>
                    <a:pt x="52" y="49"/>
                  </a:cubicBezTo>
                  <a:cubicBezTo>
                    <a:pt x="48" y="64"/>
                    <a:pt x="48" y="64"/>
                    <a:pt x="48" y="64"/>
                  </a:cubicBezTo>
                  <a:cubicBezTo>
                    <a:pt x="40" y="63"/>
                    <a:pt x="32" y="63"/>
                    <a:pt x="27" y="63"/>
                  </a:cubicBezTo>
                  <a:cubicBezTo>
                    <a:pt x="22" y="63"/>
                    <a:pt x="18" y="63"/>
                    <a:pt x="16" y="63"/>
                  </a:cubicBezTo>
                  <a:cubicBezTo>
                    <a:pt x="13" y="63"/>
                    <a:pt x="10" y="63"/>
                    <a:pt x="8" y="63"/>
                  </a:cubicBezTo>
                  <a:cubicBezTo>
                    <a:pt x="5" y="63"/>
                    <a:pt x="2" y="63"/>
                    <a:pt x="0" y="64"/>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6"/>
            <p:cNvSpPr>
              <a:spLocks/>
            </p:cNvSpPr>
            <p:nvPr userDrawn="1"/>
          </p:nvSpPr>
          <p:spPr bwMode="auto">
            <a:xfrm>
              <a:off x="993" y="3336"/>
              <a:ext cx="122" cy="119"/>
            </a:xfrm>
            <a:custGeom>
              <a:avLst/>
              <a:gdLst>
                <a:gd name="T0" fmla="*/ 0 w 66"/>
                <a:gd name="T1" fmla="*/ 0 h 64"/>
                <a:gd name="T2" fmla="*/ 14 w 66"/>
                <a:gd name="T3" fmla="*/ 0 h 64"/>
                <a:gd name="T4" fmla="*/ 27 w 66"/>
                <a:gd name="T5" fmla="*/ 0 h 64"/>
                <a:gd name="T6" fmla="*/ 27 w 66"/>
                <a:gd name="T7" fmla="*/ 3 h 64"/>
                <a:gd name="T8" fmla="*/ 26 w 66"/>
                <a:gd name="T9" fmla="*/ 3 h 64"/>
                <a:gd name="T10" fmla="*/ 20 w 66"/>
                <a:gd name="T11" fmla="*/ 11 h 64"/>
                <a:gd name="T12" fmla="*/ 20 w 66"/>
                <a:gd name="T13" fmla="*/ 40 h 64"/>
                <a:gd name="T14" fmla="*/ 36 w 66"/>
                <a:gd name="T15" fmla="*/ 60 h 64"/>
                <a:gd name="T16" fmla="*/ 51 w 66"/>
                <a:gd name="T17" fmla="*/ 52 h 64"/>
                <a:gd name="T18" fmla="*/ 54 w 66"/>
                <a:gd name="T19" fmla="*/ 39 h 64"/>
                <a:gd name="T20" fmla="*/ 54 w 66"/>
                <a:gd name="T21" fmla="*/ 14 h 64"/>
                <a:gd name="T22" fmla="*/ 47 w 66"/>
                <a:gd name="T23" fmla="*/ 3 h 64"/>
                <a:gd name="T24" fmla="*/ 45 w 66"/>
                <a:gd name="T25" fmla="*/ 3 h 64"/>
                <a:gd name="T26" fmla="*/ 45 w 66"/>
                <a:gd name="T27" fmla="*/ 0 h 64"/>
                <a:gd name="T28" fmla="*/ 54 w 66"/>
                <a:gd name="T29" fmla="*/ 0 h 64"/>
                <a:gd name="T30" fmla="*/ 66 w 66"/>
                <a:gd name="T31" fmla="*/ 0 h 64"/>
                <a:gd name="T32" fmla="*/ 66 w 66"/>
                <a:gd name="T33" fmla="*/ 3 h 64"/>
                <a:gd name="T34" fmla="*/ 65 w 66"/>
                <a:gd name="T35" fmla="*/ 3 h 64"/>
                <a:gd name="T36" fmla="*/ 59 w 66"/>
                <a:gd name="T37" fmla="*/ 14 h 64"/>
                <a:gd name="T38" fmla="*/ 59 w 66"/>
                <a:gd name="T39" fmla="*/ 37 h 64"/>
                <a:gd name="T40" fmla="*/ 53 w 66"/>
                <a:gd name="T41" fmla="*/ 57 h 64"/>
                <a:gd name="T42" fmla="*/ 32 w 66"/>
                <a:gd name="T43" fmla="*/ 64 h 64"/>
                <a:gd name="T44" fmla="*/ 8 w 66"/>
                <a:gd name="T45" fmla="*/ 40 h 64"/>
                <a:gd name="T46" fmla="*/ 8 w 66"/>
                <a:gd name="T47" fmla="*/ 13 h 64"/>
                <a:gd name="T48" fmla="*/ 0 w 66"/>
                <a:gd name="T49" fmla="*/ 3 h 64"/>
                <a:gd name="T50" fmla="*/ 0 w 66"/>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64">
                  <a:moveTo>
                    <a:pt x="0" y="0"/>
                  </a:moveTo>
                  <a:cubicBezTo>
                    <a:pt x="5" y="0"/>
                    <a:pt x="9" y="0"/>
                    <a:pt x="14" y="0"/>
                  </a:cubicBezTo>
                  <a:cubicBezTo>
                    <a:pt x="18" y="0"/>
                    <a:pt x="23" y="0"/>
                    <a:pt x="27" y="0"/>
                  </a:cubicBezTo>
                  <a:cubicBezTo>
                    <a:pt x="27" y="3"/>
                    <a:pt x="27" y="3"/>
                    <a:pt x="27" y="3"/>
                  </a:cubicBezTo>
                  <a:cubicBezTo>
                    <a:pt x="27" y="3"/>
                    <a:pt x="27" y="3"/>
                    <a:pt x="26" y="3"/>
                  </a:cubicBezTo>
                  <a:cubicBezTo>
                    <a:pt x="20" y="3"/>
                    <a:pt x="20" y="5"/>
                    <a:pt x="20" y="11"/>
                  </a:cubicBezTo>
                  <a:cubicBezTo>
                    <a:pt x="20" y="40"/>
                    <a:pt x="20" y="40"/>
                    <a:pt x="20" y="40"/>
                  </a:cubicBezTo>
                  <a:cubicBezTo>
                    <a:pt x="20" y="54"/>
                    <a:pt x="25" y="60"/>
                    <a:pt x="36" y="60"/>
                  </a:cubicBezTo>
                  <a:cubicBezTo>
                    <a:pt x="43" y="60"/>
                    <a:pt x="48" y="57"/>
                    <a:pt x="51" y="52"/>
                  </a:cubicBezTo>
                  <a:cubicBezTo>
                    <a:pt x="53" y="48"/>
                    <a:pt x="54" y="44"/>
                    <a:pt x="54" y="39"/>
                  </a:cubicBezTo>
                  <a:cubicBezTo>
                    <a:pt x="54" y="14"/>
                    <a:pt x="54" y="14"/>
                    <a:pt x="54" y="14"/>
                  </a:cubicBezTo>
                  <a:cubicBezTo>
                    <a:pt x="54" y="5"/>
                    <a:pt x="53" y="3"/>
                    <a:pt x="47" y="3"/>
                  </a:cubicBezTo>
                  <a:cubicBezTo>
                    <a:pt x="46" y="3"/>
                    <a:pt x="45" y="3"/>
                    <a:pt x="45" y="3"/>
                  </a:cubicBezTo>
                  <a:cubicBezTo>
                    <a:pt x="45" y="0"/>
                    <a:pt x="45" y="0"/>
                    <a:pt x="45" y="0"/>
                  </a:cubicBezTo>
                  <a:cubicBezTo>
                    <a:pt x="48" y="0"/>
                    <a:pt x="51" y="0"/>
                    <a:pt x="54" y="0"/>
                  </a:cubicBezTo>
                  <a:cubicBezTo>
                    <a:pt x="58" y="0"/>
                    <a:pt x="62" y="0"/>
                    <a:pt x="66" y="0"/>
                  </a:cubicBezTo>
                  <a:cubicBezTo>
                    <a:pt x="66" y="3"/>
                    <a:pt x="66" y="3"/>
                    <a:pt x="66" y="3"/>
                  </a:cubicBezTo>
                  <a:cubicBezTo>
                    <a:pt x="65" y="3"/>
                    <a:pt x="65" y="3"/>
                    <a:pt x="65" y="3"/>
                  </a:cubicBezTo>
                  <a:cubicBezTo>
                    <a:pt x="59" y="3"/>
                    <a:pt x="59" y="5"/>
                    <a:pt x="59" y="14"/>
                  </a:cubicBezTo>
                  <a:cubicBezTo>
                    <a:pt x="59" y="37"/>
                    <a:pt x="59" y="37"/>
                    <a:pt x="59" y="37"/>
                  </a:cubicBezTo>
                  <a:cubicBezTo>
                    <a:pt x="59" y="46"/>
                    <a:pt x="58" y="52"/>
                    <a:pt x="53" y="57"/>
                  </a:cubicBezTo>
                  <a:cubicBezTo>
                    <a:pt x="49" y="62"/>
                    <a:pt x="42" y="64"/>
                    <a:pt x="32" y="64"/>
                  </a:cubicBezTo>
                  <a:cubicBezTo>
                    <a:pt x="16" y="64"/>
                    <a:pt x="8" y="56"/>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7"/>
            <p:cNvSpPr>
              <a:spLocks/>
            </p:cNvSpPr>
            <p:nvPr userDrawn="1"/>
          </p:nvSpPr>
          <p:spPr bwMode="auto">
            <a:xfrm>
              <a:off x="1128" y="3336"/>
              <a:ext cx="126" cy="121"/>
            </a:xfrm>
            <a:custGeom>
              <a:avLst/>
              <a:gdLst>
                <a:gd name="T0" fmla="*/ 0 w 68"/>
                <a:gd name="T1" fmla="*/ 60 h 65"/>
                <a:gd name="T2" fmla="*/ 1 w 68"/>
                <a:gd name="T3" fmla="*/ 60 h 65"/>
                <a:gd name="T4" fmla="*/ 9 w 68"/>
                <a:gd name="T5" fmla="*/ 46 h 65"/>
                <a:gd name="T6" fmla="*/ 9 w 68"/>
                <a:gd name="T7" fmla="*/ 12 h 65"/>
                <a:gd name="T8" fmla="*/ 0 w 68"/>
                <a:gd name="T9" fmla="*/ 3 h 65"/>
                <a:gd name="T10" fmla="*/ 0 w 68"/>
                <a:gd name="T11" fmla="*/ 0 h 65"/>
                <a:gd name="T12" fmla="*/ 10 w 68"/>
                <a:gd name="T13" fmla="*/ 0 h 65"/>
                <a:gd name="T14" fmla="*/ 18 w 68"/>
                <a:gd name="T15" fmla="*/ 0 h 65"/>
                <a:gd name="T16" fmla="*/ 54 w 68"/>
                <a:gd name="T17" fmla="*/ 45 h 65"/>
                <a:gd name="T18" fmla="*/ 54 w 68"/>
                <a:gd name="T19" fmla="*/ 13 h 65"/>
                <a:gd name="T20" fmla="*/ 45 w 68"/>
                <a:gd name="T21" fmla="*/ 3 h 65"/>
                <a:gd name="T22" fmla="*/ 44 w 68"/>
                <a:gd name="T23" fmla="*/ 3 h 65"/>
                <a:gd name="T24" fmla="*/ 44 w 68"/>
                <a:gd name="T25" fmla="*/ 0 h 65"/>
                <a:gd name="T26" fmla="*/ 53 w 68"/>
                <a:gd name="T27" fmla="*/ 0 h 65"/>
                <a:gd name="T28" fmla="*/ 68 w 68"/>
                <a:gd name="T29" fmla="*/ 0 h 65"/>
                <a:gd name="T30" fmla="*/ 68 w 68"/>
                <a:gd name="T31" fmla="*/ 3 h 65"/>
                <a:gd name="T32" fmla="*/ 67 w 68"/>
                <a:gd name="T33" fmla="*/ 3 h 65"/>
                <a:gd name="T34" fmla="*/ 59 w 68"/>
                <a:gd name="T35" fmla="*/ 16 h 65"/>
                <a:gd name="T36" fmla="*/ 59 w 68"/>
                <a:gd name="T37" fmla="*/ 65 h 65"/>
                <a:gd name="T38" fmla="*/ 55 w 68"/>
                <a:gd name="T39" fmla="*/ 65 h 65"/>
                <a:gd name="T40" fmla="*/ 14 w 68"/>
                <a:gd name="T41" fmla="*/ 13 h 65"/>
                <a:gd name="T42" fmla="*/ 14 w 68"/>
                <a:gd name="T43" fmla="*/ 46 h 65"/>
                <a:gd name="T44" fmla="*/ 22 w 68"/>
                <a:gd name="T45" fmla="*/ 60 h 65"/>
                <a:gd name="T46" fmla="*/ 23 w 68"/>
                <a:gd name="T47" fmla="*/ 60 h 65"/>
                <a:gd name="T48" fmla="*/ 23 w 68"/>
                <a:gd name="T49" fmla="*/ 63 h 65"/>
                <a:gd name="T50" fmla="*/ 12 w 68"/>
                <a:gd name="T51" fmla="*/ 63 h 65"/>
                <a:gd name="T52" fmla="*/ 0 w 68"/>
                <a:gd name="T53" fmla="*/ 63 h 65"/>
                <a:gd name="T54" fmla="*/ 0 w 68"/>
                <a:gd name="T5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65">
                  <a:moveTo>
                    <a:pt x="0" y="60"/>
                  </a:moveTo>
                  <a:cubicBezTo>
                    <a:pt x="1" y="60"/>
                    <a:pt x="1" y="60"/>
                    <a:pt x="1" y="60"/>
                  </a:cubicBezTo>
                  <a:cubicBezTo>
                    <a:pt x="8" y="60"/>
                    <a:pt x="9" y="56"/>
                    <a:pt x="9" y="46"/>
                  </a:cubicBezTo>
                  <a:cubicBezTo>
                    <a:pt x="9" y="12"/>
                    <a:pt x="9" y="12"/>
                    <a:pt x="9" y="12"/>
                  </a:cubicBezTo>
                  <a:cubicBezTo>
                    <a:pt x="9" y="6"/>
                    <a:pt x="8" y="4"/>
                    <a:pt x="0" y="3"/>
                  </a:cubicBezTo>
                  <a:cubicBezTo>
                    <a:pt x="0" y="0"/>
                    <a:pt x="0" y="0"/>
                    <a:pt x="0" y="0"/>
                  </a:cubicBezTo>
                  <a:cubicBezTo>
                    <a:pt x="2" y="0"/>
                    <a:pt x="5" y="0"/>
                    <a:pt x="10" y="0"/>
                  </a:cubicBezTo>
                  <a:cubicBezTo>
                    <a:pt x="14" y="0"/>
                    <a:pt x="18" y="0"/>
                    <a:pt x="18" y="0"/>
                  </a:cubicBezTo>
                  <a:cubicBezTo>
                    <a:pt x="54" y="45"/>
                    <a:pt x="54" y="45"/>
                    <a:pt x="54" y="45"/>
                  </a:cubicBezTo>
                  <a:cubicBezTo>
                    <a:pt x="54" y="13"/>
                    <a:pt x="54" y="13"/>
                    <a:pt x="54" y="13"/>
                  </a:cubicBezTo>
                  <a:cubicBezTo>
                    <a:pt x="54" y="5"/>
                    <a:pt x="52" y="3"/>
                    <a:pt x="45" y="3"/>
                  </a:cubicBezTo>
                  <a:cubicBezTo>
                    <a:pt x="44" y="3"/>
                    <a:pt x="44" y="3"/>
                    <a:pt x="44" y="3"/>
                  </a:cubicBezTo>
                  <a:cubicBezTo>
                    <a:pt x="44" y="0"/>
                    <a:pt x="44" y="0"/>
                    <a:pt x="44" y="0"/>
                  </a:cubicBezTo>
                  <a:cubicBezTo>
                    <a:pt x="47" y="0"/>
                    <a:pt x="50" y="0"/>
                    <a:pt x="53" y="0"/>
                  </a:cubicBezTo>
                  <a:cubicBezTo>
                    <a:pt x="59" y="0"/>
                    <a:pt x="64" y="0"/>
                    <a:pt x="68" y="0"/>
                  </a:cubicBezTo>
                  <a:cubicBezTo>
                    <a:pt x="68" y="3"/>
                    <a:pt x="68" y="3"/>
                    <a:pt x="68" y="3"/>
                  </a:cubicBezTo>
                  <a:cubicBezTo>
                    <a:pt x="67" y="3"/>
                    <a:pt x="67" y="3"/>
                    <a:pt x="67" y="3"/>
                  </a:cubicBezTo>
                  <a:cubicBezTo>
                    <a:pt x="60" y="3"/>
                    <a:pt x="59" y="6"/>
                    <a:pt x="59" y="16"/>
                  </a:cubicBezTo>
                  <a:cubicBezTo>
                    <a:pt x="59" y="65"/>
                    <a:pt x="59" y="65"/>
                    <a:pt x="59" y="65"/>
                  </a:cubicBezTo>
                  <a:cubicBezTo>
                    <a:pt x="55" y="65"/>
                    <a:pt x="55" y="65"/>
                    <a:pt x="55" y="65"/>
                  </a:cubicBezTo>
                  <a:cubicBezTo>
                    <a:pt x="14" y="13"/>
                    <a:pt x="14" y="13"/>
                    <a:pt x="14" y="13"/>
                  </a:cubicBezTo>
                  <a:cubicBezTo>
                    <a:pt x="14" y="46"/>
                    <a:pt x="14" y="46"/>
                    <a:pt x="14" y="46"/>
                  </a:cubicBezTo>
                  <a:cubicBezTo>
                    <a:pt x="14" y="56"/>
                    <a:pt x="14" y="60"/>
                    <a:pt x="22" y="60"/>
                  </a:cubicBezTo>
                  <a:cubicBezTo>
                    <a:pt x="23" y="60"/>
                    <a:pt x="23" y="60"/>
                    <a:pt x="23" y="60"/>
                  </a:cubicBezTo>
                  <a:cubicBezTo>
                    <a:pt x="23" y="63"/>
                    <a:pt x="23" y="63"/>
                    <a:pt x="23" y="63"/>
                  </a:cubicBezTo>
                  <a:cubicBezTo>
                    <a:pt x="20" y="63"/>
                    <a:pt x="17" y="63"/>
                    <a:pt x="12" y="63"/>
                  </a:cubicBezTo>
                  <a:cubicBezTo>
                    <a:pt x="8" y="63"/>
                    <a:pt x="4"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8"/>
            <p:cNvSpPr>
              <a:spLocks/>
            </p:cNvSpPr>
            <p:nvPr userDrawn="1"/>
          </p:nvSpPr>
          <p:spPr bwMode="auto">
            <a:xfrm>
              <a:off x="1265"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7 w 28"/>
                <a:gd name="T15" fmla="*/ 0 h 63"/>
                <a:gd name="T16" fmla="*/ 27 w 28"/>
                <a:gd name="T17" fmla="*/ 3 h 63"/>
                <a:gd name="T18" fmla="*/ 26 w 28"/>
                <a:gd name="T19" fmla="*/ 3 h 63"/>
                <a:gd name="T20" fmla="*/ 19 w 28"/>
                <a:gd name="T21" fmla="*/ 10 h 63"/>
                <a:gd name="T22" fmla="*/ 19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2" y="0"/>
                    <a:pt x="27" y="0"/>
                  </a:cubicBezTo>
                  <a:cubicBezTo>
                    <a:pt x="27" y="3"/>
                    <a:pt x="27" y="3"/>
                    <a:pt x="27" y="3"/>
                  </a:cubicBezTo>
                  <a:cubicBezTo>
                    <a:pt x="26" y="3"/>
                    <a:pt x="26" y="3"/>
                    <a:pt x="26" y="3"/>
                  </a:cubicBezTo>
                  <a:cubicBezTo>
                    <a:pt x="20" y="3"/>
                    <a:pt x="19" y="4"/>
                    <a:pt x="19" y="10"/>
                  </a:cubicBezTo>
                  <a:cubicBezTo>
                    <a:pt x="19" y="52"/>
                    <a:pt x="19" y="52"/>
                    <a:pt x="19" y="52"/>
                  </a:cubicBezTo>
                  <a:cubicBezTo>
                    <a:pt x="19"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9"/>
            <p:cNvSpPr>
              <a:spLocks/>
            </p:cNvSpPr>
            <p:nvPr userDrawn="1"/>
          </p:nvSpPr>
          <p:spPr bwMode="auto">
            <a:xfrm>
              <a:off x="1323" y="3336"/>
              <a:ext cx="113" cy="119"/>
            </a:xfrm>
            <a:custGeom>
              <a:avLst/>
              <a:gdLst>
                <a:gd name="T0" fmla="*/ 29 w 61"/>
                <a:gd name="T1" fmla="*/ 64 h 64"/>
                <a:gd name="T2" fmla="*/ 7 w 61"/>
                <a:gd name="T3" fmla="*/ 8 h 64"/>
                <a:gd name="T4" fmla="*/ 0 w 61"/>
                <a:gd name="T5" fmla="*/ 3 h 64"/>
                <a:gd name="T6" fmla="*/ 0 w 61"/>
                <a:gd name="T7" fmla="*/ 0 h 64"/>
                <a:gd name="T8" fmla="*/ 10 w 61"/>
                <a:gd name="T9" fmla="*/ 0 h 64"/>
                <a:gd name="T10" fmla="*/ 26 w 61"/>
                <a:gd name="T11" fmla="*/ 0 h 64"/>
                <a:gd name="T12" fmla="*/ 26 w 61"/>
                <a:gd name="T13" fmla="*/ 3 h 64"/>
                <a:gd name="T14" fmla="*/ 25 w 61"/>
                <a:gd name="T15" fmla="*/ 3 h 64"/>
                <a:gd name="T16" fmla="*/ 20 w 61"/>
                <a:gd name="T17" fmla="*/ 5 h 64"/>
                <a:gd name="T18" fmla="*/ 21 w 61"/>
                <a:gd name="T19" fmla="*/ 9 h 64"/>
                <a:gd name="T20" fmla="*/ 35 w 61"/>
                <a:gd name="T21" fmla="*/ 48 h 64"/>
                <a:gd name="T22" fmla="*/ 49 w 61"/>
                <a:gd name="T23" fmla="*/ 10 h 64"/>
                <a:gd name="T24" fmla="*/ 49 w 61"/>
                <a:gd name="T25" fmla="*/ 6 h 64"/>
                <a:gd name="T26" fmla="*/ 42 w 61"/>
                <a:gd name="T27" fmla="*/ 3 h 64"/>
                <a:gd name="T28" fmla="*/ 42 w 61"/>
                <a:gd name="T29" fmla="*/ 0 h 64"/>
                <a:gd name="T30" fmla="*/ 50 w 61"/>
                <a:gd name="T31" fmla="*/ 0 h 64"/>
                <a:gd name="T32" fmla="*/ 61 w 61"/>
                <a:gd name="T33" fmla="*/ 0 h 64"/>
                <a:gd name="T34" fmla="*/ 61 w 61"/>
                <a:gd name="T35" fmla="*/ 3 h 64"/>
                <a:gd name="T36" fmla="*/ 54 w 61"/>
                <a:gd name="T37" fmla="*/ 9 h 64"/>
                <a:gd name="T38" fmla="*/ 33 w 61"/>
                <a:gd name="T39" fmla="*/ 64 h 64"/>
                <a:gd name="T40" fmla="*/ 29 w 61"/>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4">
                  <a:moveTo>
                    <a:pt x="29" y="64"/>
                  </a:moveTo>
                  <a:cubicBezTo>
                    <a:pt x="7" y="8"/>
                    <a:pt x="7" y="8"/>
                    <a:pt x="7" y="8"/>
                  </a:cubicBezTo>
                  <a:cubicBezTo>
                    <a:pt x="6" y="3"/>
                    <a:pt x="3" y="3"/>
                    <a:pt x="0" y="3"/>
                  </a:cubicBezTo>
                  <a:cubicBezTo>
                    <a:pt x="0" y="0"/>
                    <a:pt x="0" y="0"/>
                    <a:pt x="0" y="0"/>
                  </a:cubicBezTo>
                  <a:cubicBezTo>
                    <a:pt x="4" y="0"/>
                    <a:pt x="7" y="0"/>
                    <a:pt x="10" y="0"/>
                  </a:cubicBezTo>
                  <a:cubicBezTo>
                    <a:pt x="17" y="0"/>
                    <a:pt x="22" y="0"/>
                    <a:pt x="26" y="0"/>
                  </a:cubicBezTo>
                  <a:cubicBezTo>
                    <a:pt x="26" y="3"/>
                    <a:pt x="26" y="3"/>
                    <a:pt x="26" y="3"/>
                  </a:cubicBezTo>
                  <a:cubicBezTo>
                    <a:pt x="25" y="3"/>
                    <a:pt x="25" y="3"/>
                    <a:pt x="25" y="3"/>
                  </a:cubicBezTo>
                  <a:cubicBezTo>
                    <a:pt x="21" y="3"/>
                    <a:pt x="20" y="4"/>
                    <a:pt x="20" y="5"/>
                  </a:cubicBezTo>
                  <a:cubicBezTo>
                    <a:pt x="20" y="7"/>
                    <a:pt x="20" y="8"/>
                    <a:pt x="21" y="9"/>
                  </a:cubicBezTo>
                  <a:cubicBezTo>
                    <a:pt x="35" y="48"/>
                    <a:pt x="35" y="48"/>
                    <a:pt x="35" y="48"/>
                  </a:cubicBezTo>
                  <a:cubicBezTo>
                    <a:pt x="49" y="10"/>
                    <a:pt x="49" y="10"/>
                    <a:pt x="49" y="10"/>
                  </a:cubicBezTo>
                  <a:cubicBezTo>
                    <a:pt x="49" y="8"/>
                    <a:pt x="49" y="7"/>
                    <a:pt x="49" y="6"/>
                  </a:cubicBezTo>
                  <a:cubicBezTo>
                    <a:pt x="49" y="4"/>
                    <a:pt x="47" y="3"/>
                    <a:pt x="42" y="3"/>
                  </a:cubicBezTo>
                  <a:cubicBezTo>
                    <a:pt x="42" y="0"/>
                    <a:pt x="42" y="0"/>
                    <a:pt x="42" y="0"/>
                  </a:cubicBezTo>
                  <a:cubicBezTo>
                    <a:pt x="45" y="0"/>
                    <a:pt x="47" y="0"/>
                    <a:pt x="50" y="0"/>
                  </a:cubicBezTo>
                  <a:cubicBezTo>
                    <a:pt x="52" y="0"/>
                    <a:pt x="56" y="0"/>
                    <a:pt x="61" y="0"/>
                  </a:cubicBezTo>
                  <a:cubicBezTo>
                    <a:pt x="61" y="3"/>
                    <a:pt x="61" y="3"/>
                    <a:pt x="61" y="3"/>
                  </a:cubicBezTo>
                  <a:cubicBezTo>
                    <a:pt x="58" y="3"/>
                    <a:pt x="56" y="5"/>
                    <a:pt x="54" y="9"/>
                  </a:cubicBezTo>
                  <a:cubicBezTo>
                    <a:pt x="33" y="64"/>
                    <a:pt x="33" y="64"/>
                    <a:pt x="33" y="64"/>
                  </a:cubicBezTo>
                  <a:lnTo>
                    <a:pt x="29"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0"/>
            <p:cNvSpPr>
              <a:spLocks/>
            </p:cNvSpPr>
            <p:nvPr userDrawn="1"/>
          </p:nvSpPr>
          <p:spPr bwMode="auto">
            <a:xfrm>
              <a:off x="1442" y="3336"/>
              <a:ext cx="94" cy="118"/>
            </a:xfrm>
            <a:custGeom>
              <a:avLst/>
              <a:gdLst>
                <a:gd name="T0" fmla="*/ 0 w 51"/>
                <a:gd name="T1" fmla="*/ 60 h 63"/>
                <a:gd name="T2" fmla="*/ 8 w 51"/>
                <a:gd name="T3" fmla="*/ 54 h 63"/>
                <a:gd name="T4" fmla="*/ 8 w 51"/>
                <a:gd name="T5" fmla="*/ 10 h 63"/>
                <a:gd name="T6" fmla="*/ 2 w 51"/>
                <a:gd name="T7" fmla="*/ 3 h 63"/>
                <a:gd name="T8" fmla="*/ 1 w 51"/>
                <a:gd name="T9" fmla="*/ 3 h 63"/>
                <a:gd name="T10" fmla="*/ 1 w 51"/>
                <a:gd name="T11" fmla="*/ 0 h 63"/>
                <a:gd name="T12" fmla="*/ 22 w 51"/>
                <a:gd name="T13" fmla="*/ 0 h 63"/>
                <a:gd name="T14" fmla="*/ 45 w 51"/>
                <a:gd name="T15" fmla="*/ 0 h 63"/>
                <a:gd name="T16" fmla="*/ 45 w 51"/>
                <a:gd name="T17" fmla="*/ 14 h 63"/>
                <a:gd name="T18" fmla="*/ 43 w 51"/>
                <a:gd name="T19" fmla="*/ 14 h 63"/>
                <a:gd name="T20" fmla="*/ 30 w 51"/>
                <a:gd name="T21" fmla="*/ 4 h 63"/>
                <a:gd name="T22" fmla="*/ 20 w 51"/>
                <a:gd name="T23" fmla="*/ 4 h 63"/>
                <a:gd name="T24" fmla="*/ 20 w 51"/>
                <a:gd name="T25" fmla="*/ 28 h 63"/>
                <a:gd name="T26" fmla="*/ 27 w 51"/>
                <a:gd name="T27" fmla="*/ 28 h 63"/>
                <a:gd name="T28" fmla="*/ 37 w 51"/>
                <a:gd name="T29" fmla="*/ 20 h 63"/>
                <a:gd name="T30" fmla="*/ 37 w 51"/>
                <a:gd name="T31" fmla="*/ 20 h 63"/>
                <a:gd name="T32" fmla="*/ 40 w 51"/>
                <a:gd name="T33" fmla="*/ 20 h 63"/>
                <a:gd name="T34" fmla="*/ 39 w 51"/>
                <a:gd name="T35" fmla="*/ 30 h 63"/>
                <a:gd name="T36" fmla="*/ 40 w 51"/>
                <a:gd name="T37" fmla="*/ 40 h 63"/>
                <a:gd name="T38" fmla="*/ 37 w 51"/>
                <a:gd name="T39" fmla="*/ 41 h 63"/>
                <a:gd name="T40" fmla="*/ 27 w 51"/>
                <a:gd name="T41" fmla="*/ 32 h 63"/>
                <a:gd name="T42" fmla="*/ 20 w 51"/>
                <a:gd name="T43" fmla="*/ 32 h 63"/>
                <a:gd name="T44" fmla="*/ 20 w 51"/>
                <a:gd name="T45" fmla="*/ 51 h 63"/>
                <a:gd name="T46" fmla="*/ 30 w 51"/>
                <a:gd name="T47" fmla="*/ 59 h 63"/>
                <a:gd name="T48" fmla="*/ 49 w 51"/>
                <a:gd name="T49" fmla="*/ 48 h 63"/>
                <a:gd name="T50" fmla="*/ 51 w 51"/>
                <a:gd name="T51" fmla="*/ 49 h 63"/>
                <a:gd name="T52" fmla="*/ 48 w 51"/>
                <a:gd name="T53" fmla="*/ 63 h 63"/>
                <a:gd name="T54" fmla="*/ 26 w 51"/>
                <a:gd name="T55" fmla="*/ 63 h 63"/>
                <a:gd name="T56" fmla="*/ 16 w 51"/>
                <a:gd name="T57" fmla="*/ 63 h 63"/>
                <a:gd name="T58" fmla="*/ 8 w 51"/>
                <a:gd name="T59" fmla="*/ 63 h 63"/>
                <a:gd name="T60" fmla="*/ 0 w 51"/>
                <a:gd name="T61" fmla="*/ 63 h 63"/>
                <a:gd name="T62" fmla="*/ 0 w 51"/>
                <a:gd name="T6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3">
                  <a:moveTo>
                    <a:pt x="0" y="60"/>
                  </a:moveTo>
                  <a:cubicBezTo>
                    <a:pt x="7" y="60"/>
                    <a:pt x="8" y="59"/>
                    <a:pt x="8" y="54"/>
                  </a:cubicBezTo>
                  <a:cubicBezTo>
                    <a:pt x="8" y="10"/>
                    <a:pt x="8" y="10"/>
                    <a:pt x="8" y="10"/>
                  </a:cubicBezTo>
                  <a:cubicBezTo>
                    <a:pt x="8" y="4"/>
                    <a:pt x="7" y="3"/>
                    <a:pt x="2" y="3"/>
                  </a:cubicBezTo>
                  <a:cubicBezTo>
                    <a:pt x="2" y="3"/>
                    <a:pt x="2" y="3"/>
                    <a:pt x="1" y="3"/>
                  </a:cubicBezTo>
                  <a:cubicBezTo>
                    <a:pt x="1" y="0"/>
                    <a:pt x="1" y="0"/>
                    <a:pt x="1" y="0"/>
                  </a:cubicBezTo>
                  <a:cubicBezTo>
                    <a:pt x="6" y="0"/>
                    <a:pt x="12" y="0"/>
                    <a:pt x="22" y="0"/>
                  </a:cubicBezTo>
                  <a:cubicBezTo>
                    <a:pt x="35" y="0"/>
                    <a:pt x="43" y="0"/>
                    <a:pt x="45" y="0"/>
                  </a:cubicBezTo>
                  <a:cubicBezTo>
                    <a:pt x="45" y="14"/>
                    <a:pt x="45" y="14"/>
                    <a:pt x="45" y="14"/>
                  </a:cubicBezTo>
                  <a:cubicBezTo>
                    <a:pt x="43" y="14"/>
                    <a:pt x="43" y="14"/>
                    <a:pt x="43" y="14"/>
                  </a:cubicBezTo>
                  <a:cubicBezTo>
                    <a:pt x="42" y="5"/>
                    <a:pt x="39" y="4"/>
                    <a:pt x="30" y="4"/>
                  </a:cubicBezTo>
                  <a:cubicBezTo>
                    <a:pt x="20" y="4"/>
                    <a:pt x="20" y="4"/>
                    <a:pt x="20" y="4"/>
                  </a:cubicBezTo>
                  <a:cubicBezTo>
                    <a:pt x="20" y="28"/>
                    <a:pt x="20" y="28"/>
                    <a:pt x="20" y="28"/>
                  </a:cubicBezTo>
                  <a:cubicBezTo>
                    <a:pt x="27" y="28"/>
                    <a:pt x="27" y="28"/>
                    <a:pt x="27" y="28"/>
                  </a:cubicBezTo>
                  <a:cubicBezTo>
                    <a:pt x="35" y="28"/>
                    <a:pt x="37" y="27"/>
                    <a:pt x="37" y="20"/>
                  </a:cubicBezTo>
                  <a:cubicBezTo>
                    <a:pt x="37" y="20"/>
                    <a:pt x="37" y="20"/>
                    <a:pt x="37" y="20"/>
                  </a:cubicBezTo>
                  <a:cubicBezTo>
                    <a:pt x="40" y="20"/>
                    <a:pt x="40" y="20"/>
                    <a:pt x="40" y="20"/>
                  </a:cubicBezTo>
                  <a:cubicBezTo>
                    <a:pt x="40" y="24"/>
                    <a:pt x="39" y="27"/>
                    <a:pt x="39" y="30"/>
                  </a:cubicBezTo>
                  <a:cubicBezTo>
                    <a:pt x="39" y="33"/>
                    <a:pt x="39" y="36"/>
                    <a:pt x="40" y="40"/>
                  </a:cubicBezTo>
                  <a:cubicBezTo>
                    <a:pt x="37" y="41"/>
                    <a:pt x="37" y="41"/>
                    <a:pt x="37" y="41"/>
                  </a:cubicBezTo>
                  <a:cubicBezTo>
                    <a:pt x="37" y="33"/>
                    <a:pt x="35" y="32"/>
                    <a:pt x="27" y="32"/>
                  </a:cubicBezTo>
                  <a:cubicBezTo>
                    <a:pt x="20" y="32"/>
                    <a:pt x="20" y="32"/>
                    <a:pt x="20" y="32"/>
                  </a:cubicBezTo>
                  <a:cubicBezTo>
                    <a:pt x="20" y="51"/>
                    <a:pt x="20" y="51"/>
                    <a:pt x="20" y="51"/>
                  </a:cubicBezTo>
                  <a:cubicBezTo>
                    <a:pt x="20" y="58"/>
                    <a:pt x="21" y="59"/>
                    <a:pt x="30" y="59"/>
                  </a:cubicBezTo>
                  <a:cubicBezTo>
                    <a:pt x="41" y="59"/>
                    <a:pt x="46" y="58"/>
                    <a:pt x="49" y="48"/>
                  </a:cubicBezTo>
                  <a:cubicBezTo>
                    <a:pt x="51" y="49"/>
                    <a:pt x="51" y="49"/>
                    <a:pt x="51" y="49"/>
                  </a:cubicBezTo>
                  <a:cubicBezTo>
                    <a:pt x="48" y="63"/>
                    <a:pt x="48" y="63"/>
                    <a:pt x="48" y="63"/>
                  </a:cubicBezTo>
                  <a:cubicBezTo>
                    <a:pt x="39" y="63"/>
                    <a:pt x="32" y="63"/>
                    <a:pt x="26" y="63"/>
                  </a:cubicBezTo>
                  <a:cubicBezTo>
                    <a:pt x="22" y="63"/>
                    <a:pt x="18" y="63"/>
                    <a:pt x="16" y="63"/>
                  </a:cubicBezTo>
                  <a:cubicBezTo>
                    <a:pt x="13" y="63"/>
                    <a:pt x="11" y="63"/>
                    <a:pt x="8" y="63"/>
                  </a:cubicBezTo>
                  <a:cubicBezTo>
                    <a:pt x="5" y="63"/>
                    <a:pt x="2"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p:cNvSpPr>
              <a:spLocks noEditPoints="1"/>
            </p:cNvSpPr>
            <p:nvPr userDrawn="1"/>
          </p:nvSpPr>
          <p:spPr bwMode="auto">
            <a:xfrm>
              <a:off x="1551" y="3336"/>
              <a:ext cx="115" cy="118"/>
            </a:xfrm>
            <a:custGeom>
              <a:avLst/>
              <a:gdLst>
                <a:gd name="T0" fmla="*/ 0 w 62"/>
                <a:gd name="T1" fmla="*/ 60 h 63"/>
                <a:gd name="T2" fmla="*/ 8 w 62"/>
                <a:gd name="T3" fmla="*/ 53 h 63"/>
                <a:gd name="T4" fmla="*/ 8 w 62"/>
                <a:gd name="T5" fmla="*/ 10 h 63"/>
                <a:gd name="T6" fmla="*/ 1 w 62"/>
                <a:gd name="T7" fmla="*/ 3 h 63"/>
                <a:gd name="T8" fmla="*/ 0 w 62"/>
                <a:gd name="T9" fmla="*/ 3 h 63"/>
                <a:gd name="T10" fmla="*/ 0 w 62"/>
                <a:gd name="T11" fmla="*/ 0 h 63"/>
                <a:gd name="T12" fmla="*/ 13 w 62"/>
                <a:gd name="T13" fmla="*/ 0 h 63"/>
                <a:gd name="T14" fmla="*/ 27 w 62"/>
                <a:gd name="T15" fmla="*/ 0 h 63"/>
                <a:gd name="T16" fmla="*/ 50 w 62"/>
                <a:gd name="T17" fmla="*/ 16 h 63"/>
                <a:gd name="T18" fmla="*/ 38 w 62"/>
                <a:gd name="T19" fmla="*/ 32 h 63"/>
                <a:gd name="T20" fmla="*/ 61 w 62"/>
                <a:gd name="T21" fmla="*/ 60 h 63"/>
                <a:gd name="T22" fmla="*/ 62 w 62"/>
                <a:gd name="T23" fmla="*/ 60 h 63"/>
                <a:gd name="T24" fmla="*/ 62 w 62"/>
                <a:gd name="T25" fmla="*/ 63 h 63"/>
                <a:gd name="T26" fmla="*/ 53 w 62"/>
                <a:gd name="T27" fmla="*/ 63 h 63"/>
                <a:gd name="T28" fmla="*/ 45 w 62"/>
                <a:gd name="T29" fmla="*/ 63 h 63"/>
                <a:gd name="T30" fmla="*/ 27 w 62"/>
                <a:gd name="T31" fmla="*/ 34 h 63"/>
                <a:gd name="T32" fmla="*/ 20 w 62"/>
                <a:gd name="T33" fmla="*/ 34 h 63"/>
                <a:gd name="T34" fmla="*/ 20 w 62"/>
                <a:gd name="T35" fmla="*/ 53 h 63"/>
                <a:gd name="T36" fmla="*/ 28 w 62"/>
                <a:gd name="T37" fmla="*/ 60 h 63"/>
                <a:gd name="T38" fmla="*/ 28 w 62"/>
                <a:gd name="T39" fmla="*/ 63 h 63"/>
                <a:gd name="T40" fmla="*/ 14 w 62"/>
                <a:gd name="T41" fmla="*/ 63 h 63"/>
                <a:gd name="T42" fmla="*/ 0 w 62"/>
                <a:gd name="T43" fmla="*/ 63 h 63"/>
                <a:gd name="T44" fmla="*/ 0 w 62"/>
                <a:gd name="T45" fmla="*/ 60 h 63"/>
                <a:gd name="T46" fmla="*/ 23 w 62"/>
                <a:gd name="T47" fmla="*/ 31 h 63"/>
                <a:gd name="T48" fmla="*/ 38 w 62"/>
                <a:gd name="T49" fmla="*/ 17 h 63"/>
                <a:gd name="T50" fmla="*/ 23 w 62"/>
                <a:gd name="T51" fmla="*/ 3 h 63"/>
                <a:gd name="T52" fmla="*/ 20 w 62"/>
                <a:gd name="T53" fmla="*/ 3 h 63"/>
                <a:gd name="T54" fmla="*/ 20 w 62"/>
                <a:gd name="T55" fmla="*/ 31 h 63"/>
                <a:gd name="T56" fmla="*/ 23 w 62"/>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3">
                  <a:moveTo>
                    <a:pt x="0" y="60"/>
                  </a:moveTo>
                  <a:cubicBezTo>
                    <a:pt x="7" y="60"/>
                    <a:pt x="8" y="59"/>
                    <a:pt x="8" y="53"/>
                  </a:cubicBezTo>
                  <a:cubicBezTo>
                    <a:pt x="8" y="10"/>
                    <a:pt x="8" y="10"/>
                    <a:pt x="8" y="10"/>
                  </a:cubicBezTo>
                  <a:cubicBezTo>
                    <a:pt x="8" y="4"/>
                    <a:pt x="8" y="3"/>
                    <a:pt x="1" y="3"/>
                  </a:cubicBezTo>
                  <a:cubicBezTo>
                    <a:pt x="0" y="3"/>
                    <a:pt x="0" y="3"/>
                    <a:pt x="0" y="3"/>
                  </a:cubicBezTo>
                  <a:cubicBezTo>
                    <a:pt x="0" y="0"/>
                    <a:pt x="0" y="0"/>
                    <a:pt x="0" y="0"/>
                  </a:cubicBezTo>
                  <a:cubicBezTo>
                    <a:pt x="5" y="0"/>
                    <a:pt x="9" y="0"/>
                    <a:pt x="13" y="0"/>
                  </a:cubicBezTo>
                  <a:cubicBezTo>
                    <a:pt x="18" y="0"/>
                    <a:pt x="23" y="0"/>
                    <a:pt x="27" y="0"/>
                  </a:cubicBezTo>
                  <a:cubicBezTo>
                    <a:pt x="42" y="0"/>
                    <a:pt x="50" y="6"/>
                    <a:pt x="50" y="16"/>
                  </a:cubicBezTo>
                  <a:cubicBezTo>
                    <a:pt x="50" y="24"/>
                    <a:pt x="46" y="29"/>
                    <a:pt x="38" y="32"/>
                  </a:cubicBezTo>
                  <a:cubicBezTo>
                    <a:pt x="49" y="51"/>
                    <a:pt x="56" y="60"/>
                    <a:pt x="61" y="60"/>
                  </a:cubicBezTo>
                  <a:cubicBezTo>
                    <a:pt x="62" y="60"/>
                    <a:pt x="62" y="60"/>
                    <a:pt x="62" y="60"/>
                  </a:cubicBezTo>
                  <a:cubicBezTo>
                    <a:pt x="62" y="63"/>
                    <a:pt x="62" y="63"/>
                    <a:pt x="62" y="63"/>
                  </a:cubicBezTo>
                  <a:cubicBezTo>
                    <a:pt x="59" y="63"/>
                    <a:pt x="56" y="63"/>
                    <a:pt x="53" y="63"/>
                  </a:cubicBezTo>
                  <a:cubicBezTo>
                    <a:pt x="51" y="63"/>
                    <a:pt x="48" y="63"/>
                    <a:pt x="45" y="63"/>
                  </a:cubicBezTo>
                  <a:cubicBezTo>
                    <a:pt x="37" y="53"/>
                    <a:pt x="32" y="43"/>
                    <a:pt x="27" y="34"/>
                  </a:cubicBezTo>
                  <a:cubicBezTo>
                    <a:pt x="20" y="34"/>
                    <a:pt x="20" y="34"/>
                    <a:pt x="20" y="34"/>
                  </a:cubicBezTo>
                  <a:cubicBezTo>
                    <a:pt x="20" y="53"/>
                    <a:pt x="20" y="53"/>
                    <a:pt x="20" y="53"/>
                  </a:cubicBezTo>
                  <a:cubicBezTo>
                    <a:pt x="20" y="59"/>
                    <a:pt x="21" y="60"/>
                    <a:pt x="28" y="60"/>
                  </a:cubicBezTo>
                  <a:cubicBezTo>
                    <a:pt x="28" y="63"/>
                    <a:pt x="28" y="63"/>
                    <a:pt x="28" y="63"/>
                  </a:cubicBezTo>
                  <a:cubicBezTo>
                    <a:pt x="23" y="63"/>
                    <a:pt x="18" y="63"/>
                    <a:pt x="14" y="63"/>
                  </a:cubicBezTo>
                  <a:cubicBezTo>
                    <a:pt x="9" y="63"/>
                    <a:pt x="4" y="63"/>
                    <a:pt x="0" y="63"/>
                  </a:cubicBezTo>
                  <a:lnTo>
                    <a:pt x="0" y="60"/>
                  </a:lnTo>
                  <a:close/>
                  <a:moveTo>
                    <a:pt x="23" y="31"/>
                  </a:moveTo>
                  <a:cubicBezTo>
                    <a:pt x="33" y="31"/>
                    <a:pt x="38" y="27"/>
                    <a:pt x="38" y="17"/>
                  </a:cubicBezTo>
                  <a:cubicBezTo>
                    <a:pt x="38" y="8"/>
                    <a:pt x="33" y="3"/>
                    <a:pt x="23" y="3"/>
                  </a:cubicBezTo>
                  <a:cubicBezTo>
                    <a:pt x="22" y="3"/>
                    <a:pt x="21" y="3"/>
                    <a:pt x="20" y="3"/>
                  </a:cubicBezTo>
                  <a:cubicBezTo>
                    <a:pt x="20" y="31"/>
                    <a:pt x="20" y="31"/>
                    <a:pt x="20" y="31"/>
                  </a:cubicBezTo>
                  <a:cubicBezTo>
                    <a:pt x="21" y="31"/>
                    <a:pt x="22" y="31"/>
                    <a:pt x="23"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2"/>
            <p:cNvSpPr>
              <a:spLocks/>
            </p:cNvSpPr>
            <p:nvPr userDrawn="1"/>
          </p:nvSpPr>
          <p:spPr bwMode="auto">
            <a:xfrm>
              <a:off x="1673" y="3334"/>
              <a:ext cx="69" cy="121"/>
            </a:xfrm>
            <a:custGeom>
              <a:avLst/>
              <a:gdLst>
                <a:gd name="T0" fmla="*/ 0 w 37"/>
                <a:gd name="T1" fmla="*/ 48 h 65"/>
                <a:gd name="T2" fmla="*/ 2 w 37"/>
                <a:gd name="T3" fmla="*/ 47 h 65"/>
                <a:gd name="T4" fmla="*/ 17 w 37"/>
                <a:gd name="T5" fmla="*/ 61 h 65"/>
                <a:gd name="T6" fmla="*/ 27 w 37"/>
                <a:gd name="T7" fmla="*/ 50 h 65"/>
                <a:gd name="T8" fmla="*/ 24 w 37"/>
                <a:gd name="T9" fmla="*/ 43 h 65"/>
                <a:gd name="T10" fmla="*/ 13 w 37"/>
                <a:gd name="T11" fmla="*/ 36 h 65"/>
                <a:gd name="T12" fmla="*/ 2 w 37"/>
                <a:gd name="T13" fmla="*/ 18 h 65"/>
                <a:gd name="T14" fmla="*/ 21 w 37"/>
                <a:gd name="T15" fmla="*/ 0 h 65"/>
                <a:gd name="T16" fmla="*/ 34 w 37"/>
                <a:gd name="T17" fmla="*/ 1 h 65"/>
                <a:gd name="T18" fmla="*/ 35 w 37"/>
                <a:gd name="T19" fmla="*/ 14 h 65"/>
                <a:gd name="T20" fmla="*/ 32 w 37"/>
                <a:gd name="T21" fmla="*/ 14 h 65"/>
                <a:gd name="T22" fmla="*/ 21 w 37"/>
                <a:gd name="T23" fmla="*/ 3 h 65"/>
                <a:gd name="T24" fmla="*/ 11 w 37"/>
                <a:gd name="T25" fmla="*/ 14 h 65"/>
                <a:gd name="T26" fmla="*/ 14 w 37"/>
                <a:gd name="T27" fmla="*/ 21 h 65"/>
                <a:gd name="T28" fmla="*/ 24 w 37"/>
                <a:gd name="T29" fmla="*/ 28 h 65"/>
                <a:gd name="T30" fmla="*/ 37 w 37"/>
                <a:gd name="T31" fmla="*/ 46 h 65"/>
                <a:gd name="T32" fmla="*/ 16 w 37"/>
                <a:gd name="T33" fmla="*/ 65 h 65"/>
                <a:gd name="T34" fmla="*/ 1 w 37"/>
                <a:gd name="T35" fmla="*/ 61 h 65"/>
                <a:gd name="T36" fmla="*/ 0 w 37"/>
                <a:gd name="T3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5">
                  <a:moveTo>
                    <a:pt x="0" y="48"/>
                  </a:moveTo>
                  <a:cubicBezTo>
                    <a:pt x="2" y="47"/>
                    <a:pt x="2" y="47"/>
                    <a:pt x="2" y="47"/>
                  </a:cubicBezTo>
                  <a:cubicBezTo>
                    <a:pt x="5" y="57"/>
                    <a:pt x="9" y="61"/>
                    <a:pt x="17" y="61"/>
                  </a:cubicBezTo>
                  <a:cubicBezTo>
                    <a:pt x="23" y="61"/>
                    <a:pt x="27" y="57"/>
                    <a:pt x="27" y="50"/>
                  </a:cubicBezTo>
                  <a:cubicBezTo>
                    <a:pt x="27" y="47"/>
                    <a:pt x="26" y="45"/>
                    <a:pt x="24" y="43"/>
                  </a:cubicBezTo>
                  <a:cubicBezTo>
                    <a:pt x="21" y="40"/>
                    <a:pt x="16" y="38"/>
                    <a:pt x="13" y="36"/>
                  </a:cubicBezTo>
                  <a:cubicBezTo>
                    <a:pt x="6" y="31"/>
                    <a:pt x="2" y="27"/>
                    <a:pt x="2" y="18"/>
                  </a:cubicBezTo>
                  <a:cubicBezTo>
                    <a:pt x="2" y="7"/>
                    <a:pt x="9" y="0"/>
                    <a:pt x="21" y="0"/>
                  </a:cubicBezTo>
                  <a:cubicBezTo>
                    <a:pt x="24" y="0"/>
                    <a:pt x="28" y="0"/>
                    <a:pt x="34" y="1"/>
                  </a:cubicBezTo>
                  <a:cubicBezTo>
                    <a:pt x="35" y="14"/>
                    <a:pt x="35" y="14"/>
                    <a:pt x="35" y="14"/>
                  </a:cubicBezTo>
                  <a:cubicBezTo>
                    <a:pt x="32" y="14"/>
                    <a:pt x="32" y="14"/>
                    <a:pt x="32" y="14"/>
                  </a:cubicBezTo>
                  <a:cubicBezTo>
                    <a:pt x="31" y="7"/>
                    <a:pt x="27" y="3"/>
                    <a:pt x="21" y="3"/>
                  </a:cubicBezTo>
                  <a:cubicBezTo>
                    <a:pt x="15" y="3"/>
                    <a:pt x="11" y="8"/>
                    <a:pt x="11" y="14"/>
                  </a:cubicBezTo>
                  <a:cubicBezTo>
                    <a:pt x="11" y="17"/>
                    <a:pt x="12" y="19"/>
                    <a:pt x="14" y="21"/>
                  </a:cubicBezTo>
                  <a:cubicBezTo>
                    <a:pt x="17" y="25"/>
                    <a:pt x="20" y="26"/>
                    <a:pt x="24" y="28"/>
                  </a:cubicBezTo>
                  <a:cubicBezTo>
                    <a:pt x="33" y="33"/>
                    <a:pt x="37" y="37"/>
                    <a:pt x="37" y="46"/>
                  </a:cubicBezTo>
                  <a:cubicBezTo>
                    <a:pt x="37" y="57"/>
                    <a:pt x="29" y="65"/>
                    <a:pt x="16" y="65"/>
                  </a:cubicBezTo>
                  <a:cubicBezTo>
                    <a:pt x="11" y="65"/>
                    <a:pt x="6" y="64"/>
                    <a:pt x="1" y="61"/>
                  </a:cubicBez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p:cNvSpPr>
              <a:spLocks/>
            </p:cNvSpPr>
            <p:nvPr userDrawn="1"/>
          </p:nvSpPr>
          <p:spPr bwMode="auto">
            <a:xfrm>
              <a:off x="1758"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8 w 28"/>
                <a:gd name="T15" fmla="*/ 0 h 63"/>
                <a:gd name="T16" fmla="*/ 28 w 28"/>
                <a:gd name="T17" fmla="*/ 3 h 63"/>
                <a:gd name="T18" fmla="*/ 27 w 28"/>
                <a:gd name="T19" fmla="*/ 3 h 63"/>
                <a:gd name="T20" fmla="*/ 20 w 28"/>
                <a:gd name="T21" fmla="*/ 10 h 63"/>
                <a:gd name="T22" fmla="*/ 20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3" y="0"/>
                    <a:pt x="28" y="0"/>
                  </a:cubicBezTo>
                  <a:cubicBezTo>
                    <a:pt x="28" y="3"/>
                    <a:pt x="28" y="3"/>
                    <a:pt x="28" y="3"/>
                  </a:cubicBezTo>
                  <a:cubicBezTo>
                    <a:pt x="27" y="3"/>
                    <a:pt x="27" y="3"/>
                    <a:pt x="27" y="3"/>
                  </a:cubicBezTo>
                  <a:cubicBezTo>
                    <a:pt x="21" y="3"/>
                    <a:pt x="20" y="4"/>
                    <a:pt x="20" y="10"/>
                  </a:cubicBezTo>
                  <a:cubicBezTo>
                    <a:pt x="20" y="52"/>
                    <a:pt x="20" y="52"/>
                    <a:pt x="20" y="52"/>
                  </a:cubicBezTo>
                  <a:cubicBezTo>
                    <a:pt x="20"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4"/>
            <p:cNvSpPr>
              <a:spLocks/>
            </p:cNvSpPr>
            <p:nvPr userDrawn="1"/>
          </p:nvSpPr>
          <p:spPr bwMode="auto">
            <a:xfrm>
              <a:off x="1818" y="3331"/>
              <a:ext cx="103" cy="123"/>
            </a:xfrm>
            <a:custGeom>
              <a:avLst/>
              <a:gdLst>
                <a:gd name="T0" fmla="*/ 14 w 56"/>
                <a:gd name="T1" fmla="*/ 63 h 66"/>
                <a:gd name="T2" fmla="*/ 15 w 56"/>
                <a:gd name="T3" fmla="*/ 63 h 66"/>
                <a:gd name="T4" fmla="*/ 23 w 56"/>
                <a:gd name="T5" fmla="*/ 54 h 66"/>
                <a:gd name="T6" fmla="*/ 23 w 56"/>
                <a:gd name="T7" fmla="*/ 7 h 66"/>
                <a:gd name="T8" fmla="*/ 14 w 56"/>
                <a:gd name="T9" fmla="*/ 7 h 66"/>
                <a:gd name="T10" fmla="*/ 2 w 56"/>
                <a:gd name="T11" fmla="*/ 16 h 66"/>
                <a:gd name="T12" fmla="*/ 0 w 56"/>
                <a:gd name="T13" fmla="*/ 16 h 66"/>
                <a:gd name="T14" fmla="*/ 1 w 56"/>
                <a:gd name="T15" fmla="*/ 1 h 66"/>
                <a:gd name="T16" fmla="*/ 4 w 56"/>
                <a:gd name="T17" fmla="*/ 1 h 66"/>
                <a:gd name="T18" fmla="*/ 9 w 56"/>
                <a:gd name="T19" fmla="*/ 3 h 66"/>
                <a:gd name="T20" fmla="*/ 49 w 56"/>
                <a:gd name="T21" fmla="*/ 3 h 66"/>
                <a:gd name="T22" fmla="*/ 54 w 56"/>
                <a:gd name="T23" fmla="*/ 0 h 66"/>
                <a:gd name="T24" fmla="*/ 56 w 56"/>
                <a:gd name="T25" fmla="*/ 1 h 66"/>
                <a:gd name="T26" fmla="*/ 55 w 56"/>
                <a:gd name="T27" fmla="*/ 15 h 66"/>
                <a:gd name="T28" fmla="*/ 52 w 56"/>
                <a:gd name="T29" fmla="*/ 16 h 66"/>
                <a:gd name="T30" fmla="*/ 44 w 56"/>
                <a:gd name="T31" fmla="*/ 7 h 66"/>
                <a:gd name="T32" fmla="*/ 34 w 56"/>
                <a:gd name="T33" fmla="*/ 7 h 66"/>
                <a:gd name="T34" fmla="*/ 34 w 56"/>
                <a:gd name="T35" fmla="*/ 54 h 66"/>
                <a:gd name="T36" fmla="*/ 43 w 56"/>
                <a:gd name="T37" fmla="*/ 63 h 66"/>
                <a:gd name="T38" fmla="*/ 43 w 56"/>
                <a:gd name="T39" fmla="*/ 66 h 66"/>
                <a:gd name="T40" fmla="*/ 29 w 56"/>
                <a:gd name="T41" fmla="*/ 66 h 66"/>
                <a:gd name="T42" fmla="*/ 14 w 56"/>
                <a:gd name="T43" fmla="*/ 66 h 66"/>
                <a:gd name="T44" fmla="*/ 14 w 56"/>
                <a:gd name="T4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14" y="63"/>
                  </a:moveTo>
                  <a:cubicBezTo>
                    <a:pt x="15" y="63"/>
                    <a:pt x="15" y="63"/>
                    <a:pt x="15" y="63"/>
                  </a:cubicBezTo>
                  <a:cubicBezTo>
                    <a:pt x="22" y="63"/>
                    <a:pt x="23" y="62"/>
                    <a:pt x="23" y="54"/>
                  </a:cubicBezTo>
                  <a:cubicBezTo>
                    <a:pt x="23" y="7"/>
                    <a:pt x="23" y="7"/>
                    <a:pt x="23" y="7"/>
                  </a:cubicBezTo>
                  <a:cubicBezTo>
                    <a:pt x="14" y="7"/>
                    <a:pt x="14" y="7"/>
                    <a:pt x="14" y="7"/>
                  </a:cubicBezTo>
                  <a:cubicBezTo>
                    <a:pt x="7" y="7"/>
                    <a:pt x="4" y="8"/>
                    <a:pt x="2" y="16"/>
                  </a:cubicBezTo>
                  <a:cubicBezTo>
                    <a:pt x="0" y="16"/>
                    <a:pt x="0" y="16"/>
                    <a:pt x="0" y="16"/>
                  </a:cubicBezTo>
                  <a:cubicBezTo>
                    <a:pt x="1" y="11"/>
                    <a:pt x="1" y="6"/>
                    <a:pt x="1" y="1"/>
                  </a:cubicBezTo>
                  <a:cubicBezTo>
                    <a:pt x="4" y="1"/>
                    <a:pt x="4" y="1"/>
                    <a:pt x="4" y="1"/>
                  </a:cubicBezTo>
                  <a:cubicBezTo>
                    <a:pt x="4" y="3"/>
                    <a:pt x="6" y="3"/>
                    <a:pt x="9" y="3"/>
                  </a:cubicBezTo>
                  <a:cubicBezTo>
                    <a:pt x="49" y="3"/>
                    <a:pt x="49" y="3"/>
                    <a:pt x="49" y="3"/>
                  </a:cubicBezTo>
                  <a:cubicBezTo>
                    <a:pt x="51" y="3"/>
                    <a:pt x="53" y="3"/>
                    <a:pt x="54" y="0"/>
                  </a:cubicBezTo>
                  <a:cubicBezTo>
                    <a:pt x="56" y="1"/>
                    <a:pt x="56" y="1"/>
                    <a:pt x="56" y="1"/>
                  </a:cubicBezTo>
                  <a:cubicBezTo>
                    <a:pt x="56" y="7"/>
                    <a:pt x="55" y="12"/>
                    <a:pt x="55" y="15"/>
                  </a:cubicBezTo>
                  <a:cubicBezTo>
                    <a:pt x="52" y="16"/>
                    <a:pt x="52" y="16"/>
                    <a:pt x="52" y="16"/>
                  </a:cubicBezTo>
                  <a:cubicBezTo>
                    <a:pt x="52" y="9"/>
                    <a:pt x="50" y="7"/>
                    <a:pt x="44" y="7"/>
                  </a:cubicBezTo>
                  <a:cubicBezTo>
                    <a:pt x="34" y="7"/>
                    <a:pt x="34" y="7"/>
                    <a:pt x="34" y="7"/>
                  </a:cubicBezTo>
                  <a:cubicBezTo>
                    <a:pt x="34" y="54"/>
                    <a:pt x="34" y="54"/>
                    <a:pt x="34" y="54"/>
                  </a:cubicBezTo>
                  <a:cubicBezTo>
                    <a:pt x="34" y="62"/>
                    <a:pt x="35" y="63"/>
                    <a:pt x="43" y="63"/>
                  </a:cubicBezTo>
                  <a:cubicBezTo>
                    <a:pt x="43" y="66"/>
                    <a:pt x="43" y="66"/>
                    <a:pt x="43" y="66"/>
                  </a:cubicBezTo>
                  <a:cubicBezTo>
                    <a:pt x="36" y="66"/>
                    <a:pt x="33" y="66"/>
                    <a:pt x="29" y="66"/>
                  </a:cubicBezTo>
                  <a:cubicBezTo>
                    <a:pt x="24" y="66"/>
                    <a:pt x="19" y="66"/>
                    <a:pt x="14" y="66"/>
                  </a:cubicBezTo>
                  <a:lnTo>
                    <a:pt x="1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5"/>
            <p:cNvSpPr>
              <a:spLocks/>
            </p:cNvSpPr>
            <p:nvPr userDrawn="1"/>
          </p:nvSpPr>
          <p:spPr bwMode="auto">
            <a:xfrm>
              <a:off x="1929" y="3336"/>
              <a:ext cx="107" cy="118"/>
            </a:xfrm>
            <a:custGeom>
              <a:avLst/>
              <a:gdLst>
                <a:gd name="T0" fmla="*/ 15 w 58"/>
                <a:gd name="T1" fmla="*/ 60 h 63"/>
                <a:gd name="T2" fmla="*/ 16 w 58"/>
                <a:gd name="T3" fmla="*/ 60 h 63"/>
                <a:gd name="T4" fmla="*/ 24 w 58"/>
                <a:gd name="T5" fmla="*/ 52 h 63"/>
                <a:gd name="T6" fmla="*/ 24 w 58"/>
                <a:gd name="T7" fmla="*/ 34 h 63"/>
                <a:gd name="T8" fmla="*/ 9 w 58"/>
                <a:gd name="T9" fmla="*/ 9 h 63"/>
                <a:gd name="T10" fmla="*/ 0 w 58"/>
                <a:gd name="T11" fmla="*/ 3 h 63"/>
                <a:gd name="T12" fmla="*/ 0 w 58"/>
                <a:gd name="T13" fmla="*/ 0 h 63"/>
                <a:gd name="T14" fmla="*/ 14 w 58"/>
                <a:gd name="T15" fmla="*/ 0 h 63"/>
                <a:gd name="T16" fmla="*/ 26 w 58"/>
                <a:gd name="T17" fmla="*/ 0 h 63"/>
                <a:gd name="T18" fmla="*/ 26 w 58"/>
                <a:gd name="T19" fmla="*/ 3 h 63"/>
                <a:gd name="T20" fmla="*/ 24 w 58"/>
                <a:gd name="T21" fmla="*/ 3 h 63"/>
                <a:gd name="T22" fmla="*/ 20 w 58"/>
                <a:gd name="T23" fmla="*/ 5 h 63"/>
                <a:gd name="T24" fmla="*/ 22 w 58"/>
                <a:gd name="T25" fmla="*/ 8 h 63"/>
                <a:gd name="T26" fmla="*/ 33 w 58"/>
                <a:gd name="T27" fmla="*/ 27 h 63"/>
                <a:gd name="T28" fmla="*/ 43 w 58"/>
                <a:gd name="T29" fmla="*/ 11 h 63"/>
                <a:gd name="T30" fmla="*/ 46 w 58"/>
                <a:gd name="T31" fmla="*/ 5 h 63"/>
                <a:gd name="T32" fmla="*/ 39 w 58"/>
                <a:gd name="T33" fmla="*/ 3 h 63"/>
                <a:gd name="T34" fmla="*/ 39 w 58"/>
                <a:gd name="T35" fmla="*/ 0 h 63"/>
                <a:gd name="T36" fmla="*/ 51 w 58"/>
                <a:gd name="T37" fmla="*/ 0 h 63"/>
                <a:gd name="T38" fmla="*/ 58 w 58"/>
                <a:gd name="T39" fmla="*/ 0 h 63"/>
                <a:gd name="T40" fmla="*/ 58 w 58"/>
                <a:gd name="T41" fmla="*/ 3 h 63"/>
                <a:gd name="T42" fmla="*/ 48 w 58"/>
                <a:gd name="T43" fmla="*/ 11 h 63"/>
                <a:gd name="T44" fmla="*/ 36 w 58"/>
                <a:gd name="T45" fmla="*/ 31 h 63"/>
                <a:gd name="T46" fmla="*/ 36 w 58"/>
                <a:gd name="T47" fmla="*/ 51 h 63"/>
                <a:gd name="T48" fmla="*/ 44 w 58"/>
                <a:gd name="T49" fmla="*/ 60 h 63"/>
                <a:gd name="T50" fmla="*/ 44 w 58"/>
                <a:gd name="T51" fmla="*/ 63 h 63"/>
                <a:gd name="T52" fmla="*/ 30 w 58"/>
                <a:gd name="T53" fmla="*/ 63 h 63"/>
                <a:gd name="T54" fmla="*/ 15 w 58"/>
                <a:gd name="T55" fmla="*/ 63 h 63"/>
                <a:gd name="T56" fmla="*/ 15 w 58"/>
                <a:gd name="T5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3">
                  <a:moveTo>
                    <a:pt x="15" y="60"/>
                  </a:moveTo>
                  <a:cubicBezTo>
                    <a:pt x="16" y="60"/>
                    <a:pt x="16" y="60"/>
                    <a:pt x="16" y="60"/>
                  </a:cubicBezTo>
                  <a:cubicBezTo>
                    <a:pt x="23" y="60"/>
                    <a:pt x="24" y="59"/>
                    <a:pt x="24" y="52"/>
                  </a:cubicBezTo>
                  <a:cubicBezTo>
                    <a:pt x="24" y="34"/>
                    <a:pt x="24" y="34"/>
                    <a:pt x="24" y="34"/>
                  </a:cubicBezTo>
                  <a:cubicBezTo>
                    <a:pt x="9" y="9"/>
                    <a:pt x="9" y="9"/>
                    <a:pt x="9" y="9"/>
                  </a:cubicBezTo>
                  <a:cubicBezTo>
                    <a:pt x="6" y="5"/>
                    <a:pt x="5" y="3"/>
                    <a:pt x="0" y="3"/>
                  </a:cubicBezTo>
                  <a:cubicBezTo>
                    <a:pt x="0" y="0"/>
                    <a:pt x="0" y="0"/>
                    <a:pt x="0" y="0"/>
                  </a:cubicBezTo>
                  <a:cubicBezTo>
                    <a:pt x="3" y="0"/>
                    <a:pt x="6" y="0"/>
                    <a:pt x="14" y="0"/>
                  </a:cubicBezTo>
                  <a:cubicBezTo>
                    <a:pt x="19" y="0"/>
                    <a:pt x="23" y="0"/>
                    <a:pt x="26" y="0"/>
                  </a:cubicBezTo>
                  <a:cubicBezTo>
                    <a:pt x="26" y="3"/>
                    <a:pt x="26" y="3"/>
                    <a:pt x="26" y="3"/>
                  </a:cubicBezTo>
                  <a:cubicBezTo>
                    <a:pt x="24" y="3"/>
                    <a:pt x="24" y="3"/>
                    <a:pt x="24" y="3"/>
                  </a:cubicBezTo>
                  <a:cubicBezTo>
                    <a:pt x="21" y="3"/>
                    <a:pt x="20" y="3"/>
                    <a:pt x="20" y="5"/>
                  </a:cubicBezTo>
                  <a:cubicBezTo>
                    <a:pt x="20" y="6"/>
                    <a:pt x="21" y="7"/>
                    <a:pt x="22" y="8"/>
                  </a:cubicBezTo>
                  <a:cubicBezTo>
                    <a:pt x="33" y="27"/>
                    <a:pt x="33" y="27"/>
                    <a:pt x="33" y="27"/>
                  </a:cubicBezTo>
                  <a:cubicBezTo>
                    <a:pt x="43" y="11"/>
                    <a:pt x="43" y="11"/>
                    <a:pt x="43" y="11"/>
                  </a:cubicBezTo>
                  <a:cubicBezTo>
                    <a:pt x="45" y="8"/>
                    <a:pt x="46" y="7"/>
                    <a:pt x="46" y="5"/>
                  </a:cubicBezTo>
                  <a:cubicBezTo>
                    <a:pt x="46" y="4"/>
                    <a:pt x="43" y="3"/>
                    <a:pt x="39" y="3"/>
                  </a:cubicBezTo>
                  <a:cubicBezTo>
                    <a:pt x="39" y="0"/>
                    <a:pt x="39" y="0"/>
                    <a:pt x="39" y="0"/>
                  </a:cubicBezTo>
                  <a:cubicBezTo>
                    <a:pt x="44" y="0"/>
                    <a:pt x="48" y="0"/>
                    <a:pt x="51" y="0"/>
                  </a:cubicBezTo>
                  <a:cubicBezTo>
                    <a:pt x="54" y="0"/>
                    <a:pt x="55" y="0"/>
                    <a:pt x="58" y="0"/>
                  </a:cubicBezTo>
                  <a:cubicBezTo>
                    <a:pt x="58" y="3"/>
                    <a:pt x="58" y="3"/>
                    <a:pt x="58" y="3"/>
                  </a:cubicBezTo>
                  <a:cubicBezTo>
                    <a:pt x="53" y="3"/>
                    <a:pt x="52" y="6"/>
                    <a:pt x="48" y="11"/>
                  </a:cubicBezTo>
                  <a:cubicBezTo>
                    <a:pt x="36" y="31"/>
                    <a:pt x="36" y="31"/>
                    <a:pt x="36" y="31"/>
                  </a:cubicBezTo>
                  <a:cubicBezTo>
                    <a:pt x="36" y="51"/>
                    <a:pt x="36" y="51"/>
                    <a:pt x="36" y="51"/>
                  </a:cubicBezTo>
                  <a:cubicBezTo>
                    <a:pt x="36" y="59"/>
                    <a:pt x="37" y="60"/>
                    <a:pt x="44" y="60"/>
                  </a:cubicBezTo>
                  <a:cubicBezTo>
                    <a:pt x="44" y="63"/>
                    <a:pt x="44" y="63"/>
                    <a:pt x="44" y="63"/>
                  </a:cubicBezTo>
                  <a:cubicBezTo>
                    <a:pt x="39" y="63"/>
                    <a:pt x="35" y="63"/>
                    <a:pt x="30" y="63"/>
                  </a:cubicBezTo>
                  <a:cubicBezTo>
                    <a:pt x="25" y="63"/>
                    <a:pt x="20" y="63"/>
                    <a:pt x="15" y="63"/>
                  </a:cubicBezTo>
                  <a:lnTo>
                    <a:pt x="15"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31"/>
          <p:cNvGrpSpPr>
            <a:grpSpLocks noChangeAspect="1"/>
          </p:cNvGrpSpPr>
          <p:nvPr userDrawn="1"/>
        </p:nvGrpSpPr>
        <p:grpSpPr bwMode="auto">
          <a:xfrm>
            <a:off x="8648007" y="-650875"/>
            <a:ext cx="4133850" cy="4821238"/>
            <a:chOff x="3490" y="-410"/>
            <a:chExt cx="2604" cy="3037"/>
          </a:xfrm>
        </p:grpSpPr>
        <p:sp>
          <p:nvSpPr>
            <p:cNvPr id="62" name="AutoShape 30"/>
            <p:cNvSpPr>
              <a:spLocks noChangeAspect="1" noChangeArrowheads="1" noTextEdit="1"/>
            </p:cNvSpPr>
            <p:nvPr userDrawn="1"/>
          </p:nvSpPr>
          <p:spPr bwMode="auto">
            <a:xfrm>
              <a:off x="3490" y="-410"/>
              <a:ext cx="2604"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noEditPoints="1"/>
            </p:cNvSpPr>
            <p:nvPr userDrawn="1"/>
          </p:nvSpPr>
          <p:spPr bwMode="auto">
            <a:xfrm>
              <a:off x="3490" y="-410"/>
              <a:ext cx="2604" cy="3037"/>
            </a:xfrm>
            <a:custGeom>
              <a:avLst/>
              <a:gdLst>
                <a:gd name="T0" fmla="*/ 0 w 553"/>
                <a:gd name="T1" fmla="*/ 52 h 645"/>
                <a:gd name="T2" fmla="*/ 553 w 553"/>
                <a:gd name="T3" fmla="*/ 52 h 645"/>
                <a:gd name="T4" fmla="*/ 277 w 553"/>
                <a:gd name="T5" fmla="*/ 645 h 645"/>
                <a:gd name="T6" fmla="*/ 88 w 553"/>
                <a:gd name="T7" fmla="*/ 434 h 645"/>
                <a:gd name="T8" fmla="*/ 285 w 553"/>
                <a:gd name="T9" fmla="*/ 611 h 645"/>
                <a:gd name="T10" fmla="*/ 526 w 553"/>
                <a:gd name="T11" fmla="*/ 26 h 645"/>
                <a:gd name="T12" fmla="*/ 74 w 553"/>
                <a:gd name="T13" fmla="*/ 208 h 645"/>
                <a:gd name="T14" fmla="*/ 92 w 553"/>
                <a:gd name="T15" fmla="*/ 98 h 645"/>
                <a:gd name="T16" fmla="*/ 72 w 553"/>
                <a:gd name="T17" fmla="*/ 70 h 645"/>
                <a:gd name="T18" fmla="*/ 221 w 553"/>
                <a:gd name="T19" fmla="*/ 141 h 645"/>
                <a:gd name="T20" fmla="*/ 74 w 553"/>
                <a:gd name="T21" fmla="*/ 216 h 645"/>
                <a:gd name="T22" fmla="*/ 120 w 553"/>
                <a:gd name="T23" fmla="*/ 182 h 645"/>
                <a:gd name="T24" fmla="*/ 193 w 553"/>
                <a:gd name="T25" fmla="*/ 144 h 645"/>
                <a:gd name="T26" fmla="*/ 303 w 553"/>
                <a:gd name="T27" fmla="*/ 472 h 645"/>
                <a:gd name="T28" fmla="*/ 276 w 553"/>
                <a:gd name="T29" fmla="*/ 540 h 645"/>
                <a:gd name="T30" fmla="*/ 219 w 553"/>
                <a:gd name="T31" fmla="*/ 499 h 645"/>
                <a:gd name="T32" fmla="*/ 225 w 553"/>
                <a:gd name="T33" fmla="*/ 378 h 645"/>
                <a:gd name="T34" fmla="*/ 177 w 553"/>
                <a:gd name="T35" fmla="*/ 350 h 645"/>
                <a:gd name="T36" fmla="*/ 144 w 553"/>
                <a:gd name="T37" fmla="*/ 337 h 645"/>
                <a:gd name="T38" fmla="*/ 228 w 553"/>
                <a:gd name="T39" fmla="*/ 279 h 645"/>
                <a:gd name="T40" fmla="*/ 388 w 553"/>
                <a:gd name="T41" fmla="*/ 272 h 645"/>
                <a:gd name="T42" fmla="*/ 340 w 553"/>
                <a:gd name="T43" fmla="*/ 317 h 645"/>
                <a:gd name="T44" fmla="*/ 375 w 553"/>
                <a:gd name="T45" fmla="*/ 394 h 645"/>
                <a:gd name="T46" fmla="*/ 340 w 553"/>
                <a:gd name="T47" fmla="*/ 400 h 645"/>
                <a:gd name="T48" fmla="*/ 303 w 553"/>
                <a:gd name="T49" fmla="*/ 472 h 645"/>
                <a:gd name="T50" fmla="*/ 308 w 553"/>
                <a:gd name="T51" fmla="*/ 216 h 645"/>
                <a:gd name="T52" fmla="*/ 324 w 553"/>
                <a:gd name="T53" fmla="*/ 203 h 645"/>
                <a:gd name="T54" fmla="*/ 264 w 553"/>
                <a:gd name="T55" fmla="*/ 164 h 645"/>
                <a:gd name="T56" fmla="*/ 271 w 553"/>
                <a:gd name="T57" fmla="*/ 208 h 645"/>
                <a:gd name="T58" fmla="*/ 220 w 553"/>
                <a:gd name="T59" fmla="*/ 216 h 645"/>
                <a:gd name="T60" fmla="*/ 246 w 553"/>
                <a:gd name="T61" fmla="*/ 182 h 645"/>
                <a:gd name="T62" fmla="*/ 282 w 553"/>
                <a:gd name="T63" fmla="*/ 74 h 645"/>
                <a:gd name="T64" fmla="*/ 353 w 553"/>
                <a:gd name="T65" fmla="*/ 196 h 645"/>
                <a:gd name="T66" fmla="*/ 367 w 553"/>
                <a:gd name="T67" fmla="*/ 216 h 645"/>
                <a:gd name="T68" fmla="*/ 261 w 553"/>
                <a:gd name="T69" fmla="*/ 318 h 645"/>
                <a:gd name="T70" fmla="*/ 245 w 553"/>
                <a:gd name="T71" fmla="*/ 300 h 645"/>
                <a:gd name="T72" fmla="*/ 267 w 553"/>
                <a:gd name="T73" fmla="*/ 153 h 645"/>
                <a:gd name="T74" fmla="*/ 478 w 553"/>
                <a:gd name="T75" fmla="*/ 217 h 645"/>
                <a:gd name="T76" fmla="*/ 373 w 553"/>
                <a:gd name="T77" fmla="*/ 208 h 645"/>
                <a:gd name="T78" fmla="*/ 391 w 553"/>
                <a:gd name="T79" fmla="*/ 98 h 645"/>
                <a:gd name="T80" fmla="*/ 371 w 553"/>
                <a:gd name="T81" fmla="*/ 70 h 645"/>
                <a:gd name="T82" fmla="*/ 441 w 553"/>
                <a:gd name="T83" fmla="*/ 78 h 645"/>
                <a:gd name="T84" fmla="*/ 418 w 553"/>
                <a:gd name="T85" fmla="*/ 182 h 645"/>
                <a:gd name="T86" fmla="*/ 466 w 553"/>
                <a:gd name="T87" fmla="*/ 200 h 645"/>
                <a:gd name="T88" fmla="*/ 478 w 553"/>
                <a:gd name="T89" fmla="*/ 2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3" h="645">
                  <a:moveTo>
                    <a:pt x="267" y="640"/>
                  </a:moveTo>
                  <a:cubicBezTo>
                    <a:pt x="183" y="596"/>
                    <a:pt x="113" y="538"/>
                    <a:pt x="65" y="449"/>
                  </a:cubicBezTo>
                  <a:cubicBezTo>
                    <a:pt x="20" y="364"/>
                    <a:pt x="0" y="270"/>
                    <a:pt x="0" y="52"/>
                  </a:cubicBezTo>
                  <a:cubicBezTo>
                    <a:pt x="0" y="0"/>
                    <a:pt x="0" y="0"/>
                    <a:pt x="0" y="0"/>
                  </a:cubicBezTo>
                  <a:cubicBezTo>
                    <a:pt x="553" y="0"/>
                    <a:pt x="553" y="0"/>
                    <a:pt x="553" y="0"/>
                  </a:cubicBezTo>
                  <a:cubicBezTo>
                    <a:pt x="553" y="52"/>
                    <a:pt x="553" y="52"/>
                    <a:pt x="553" y="52"/>
                  </a:cubicBezTo>
                  <a:cubicBezTo>
                    <a:pt x="553" y="270"/>
                    <a:pt x="534" y="364"/>
                    <a:pt x="488" y="449"/>
                  </a:cubicBezTo>
                  <a:cubicBezTo>
                    <a:pt x="440" y="538"/>
                    <a:pt x="370" y="596"/>
                    <a:pt x="286" y="640"/>
                  </a:cubicBezTo>
                  <a:cubicBezTo>
                    <a:pt x="277" y="645"/>
                    <a:pt x="277" y="645"/>
                    <a:pt x="277" y="645"/>
                  </a:cubicBezTo>
                  <a:lnTo>
                    <a:pt x="267" y="640"/>
                  </a:lnTo>
                  <a:close/>
                  <a:moveTo>
                    <a:pt x="27" y="78"/>
                  </a:moveTo>
                  <a:cubicBezTo>
                    <a:pt x="27" y="273"/>
                    <a:pt x="51" y="363"/>
                    <a:pt x="88" y="434"/>
                  </a:cubicBezTo>
                  <a:cubicBezTo>
                    <a:pt x="126" y="506"/>
                    <a:pt x="174" y="554"/>
                    <a:pt x="268" y="611"/>
                  </a:cubicBezTo>
                  <a:cubicBezTo>
                    <a:pt x="277" y="616"/>
                    <a:pt x="277" y="616"/>
                    <a:pt x="277" y="616"/>
                  </a:cubicBezTo>
                  <a:cubicBezTo>
                    <a:pt x="285" y="611"/>
                    <a:pt x="285" y="611"/>
                    <a:pt x="285" y="611"/>
                  </a:cubicBezTo>
                  <a:cubicBezTo>
                    <a:pt x="379" y="554"/>
                    <a:pt x="427" y="506"/>
                    <a:pt x="465" y="434"/>
                  </a:cubicBezTo>
                  <a:cubicBezTo>
                    <a:pt x="502" y="363"/>
                    <a:pt x="526" y="273"/>
                    <a:pt x="526" y="78"/>
                  </a:cubicBezTo>
                  <a:cubicBezTo>
                    <a:pt x="526" y="26"/>
                    <a:pt x="526" y="26"/>
                    <a:pt x="526" y="26"/>
                  </a:cubicBezTo>
                  <a:cubicBezTo>
                    <a:pt x="27" y="26"/>
                    <a:pt x="27" y="26"/>
                    <a:pt x="27" y="26"/>
                  </a:cubicBezTo>
                  <a:lnTo>
                    <a:pt x="27" y="78"/>
                  </a:lnTo>
                  <a:close/>
                  <a:moveTo>
                    <a:pt x="74" y="208"/>
                  </a:moveTo>
                  <a:cubicBezTo>
                    <a:pt x="81" y="208"/>
                    <a:pt x="87" y="207"/>
                    <a:pt x="89" y="204"/>
                  </a:cubicBezTo>
                  <a:cubicBezTo>
                    <a:pt x="91" y="201"/>
                    <a:pt x="92" y="197"/>
                    <a:pt x="92" y="190"/>
                  </a:cubicBezTo>
                  <a:cubicBezTo>
                    <a:pt x="92" y="98"/>
                    <a:pt x="92" y="98"/>
                    <a:pt x="92" y="98"/>
                  </a:cubicBezTo>
                  <a:cubicBezTo>
                    <a:pt x="92" y="88"/>
                    <a:pt x="90" y="84"/>
                    <a:pt x="88" y="82"/>
                  </a:cubicBezTo>
                  <a:cubicBezTo>
                    <a:pt x="85" y="79"/>
                    <a:pt x="81" y="78"/>
                    <a:pt x="72" y="78"/>
                  </a:cubicBezTo>
                  <a:cubicBezTo>
                    <a:pt x="72" y="70"/>
                    <a:pt x="72" y="70"/>
                    <a:pt x="72" y="70"/>
                  </a:cubicBezTo>
                  <a:cubicBezTo>
                    <a:pt x="81" y="70"/>
                    <a:pt x="90" y="71"/>
                    <a:pt x="96" y="71"/>
                  </a:cubicBezTo>
                  <a:cubicBezTo>
                    <a:pt x="103" y="71"/>
                    <a:pt x="120" y="69"/>
                    <a:pt x="144" y="69"/>
                  </a:cubicBezTo>
                  <a:cubicBezTo>
                    <a:pt x="194" y="69"/>
                    <a:pt x="221" y="96"/>
                    <a:pt x="221" y="141"/>
                  </a:cubicBezTo>
                  <a:cubicBezTo>
                    <a:pt x="221" y="187"/>
                    <a:pt x="189" y="216"/>
                    <a:pt x="139" y="216"/>
                  </a:cubicBezTo>
                  <a:cubicBezTo>
                    <a:pt x="124" y="216"/>
                    <a:pt x="115" y="215"/>
                    <a:pt x="104" y="215"/>
                  </a:cubicBezTo>
                  <a:cubicBezTo>
                    <a:pt x="92" y="215"/>
                    <a:pt x="81" y="216"/>
                    <a:pt x="74" y="216"/>
                  </a:cubicBezTo>
                  <a:lnTo>
                    <a:pt x="74" y="208"/>
                  </a:lnTo>
                  <a:close/>
                  <a:moveTo>
                    <a:pt x="120" y="78"/>
                  </a:moveTo>
                  <a:cubicBezTo>
                    <a:pt x="120" y="182"/>
                    <a:pt x="120" y="182"/>
                    <a:pt x="120" y="182"/>
                  </a:cubicBezTo>
                  <a:cubicBezTo>
                    <a:pt x="120" y="195"/>
                    <a:pt x="121" y="199"/>
                    <a:pt x="124" y="201"/>
                  </a:cubicBezTo>
                  <a:cubicBezTo>
                    <a:pt x="126" y="204"/>
                    <a:pt x="130" y="207"/>
                    <a:pt x="141" y="207"/>
                  </a:cubicBezTo>
                  <a:cubicBezTo>
                    <a:pt x="170" y="207"/>
                    <a:pt x="193" y="190"/>
                    <a:pt x="193" y="144"/>
                  </a:cubicBezTo>
                  <a:cubicBezTo>
                    <a:pt x="193" y="98"/>
                    <a:pt x="174" y="78"/>
                    <a:pt x="129" y="78"/>
                  </a:cubicBezTo>
                  <a:lnTo>
                    <a:pt x="120" y="78"/>
                  </a:lnTo>
                  <a:close/>
                  <a:moveTo>
                    <a:pt x="303" y="472"/>
                  </a:moveTo>
                  <a:cubicBezTo>
                    <a:pt x="302" y="472"/>
                    <a:pt x="302" y="472"/>
                    <a:pt x="302" y="472"/>
                  </a:cubicBezTo>
                  <a:cubicBezTo>
                    <a:pt x="302" y="521"/>
                    <a:pt x="277" y="540"/>
                    <a:pt x="277" y="540"/>
                  </a:cubicBezTo>
                  <a:cubicBezTo>
                    <a:pt x="276" y="540"/>
                    <a:pt x="276" y="540"/>
                    <a:pt x="276" y="540"/>
                  </a:cubicBezTo>
                  <a:cubicBezTo>
                    <a:pt x="276" y="540"/>
                    <a:pt x="250" y="521"/>
                    <a:pt x="250" y="472"/>
                  </a:cubicBezTo>
                  <a:cubicBezTo>
                    <a:pt x="249" y="472"/>
                    <a:pt x="249" y="472"/>
                    <a:pt x="249" y="472"/>
                  </a:cubicBezTo>
                  <a:cubicBezTo>
                    <a:pt x="246" y="482"/>
                    <a:pt x="233" y="499"/>
                    <a:pt x="219" y="499"/>
                  </a:cubicBezTo>
                  <a:cubicBezTo>
                    <a:pt x="202" y="499"/>
                    <a:pt x="194" y="480"/>
                    <a:pt x="194" y="480"/>
                  </a:cubicBezTo>
                  <a:cubicBezTo>
                    <a:pt x="199" y="467"/>
                    <a:pt x="210" y="441"/>
                    <a:pt x="215" y="425"/>
                  </a:cubicBezTo>
                  <a:cubicBezTo>
                    <a:pt x="220" y="410"/>
                    <a:pt x="225" y="389"/>
                    <a:pt x="225" y="378"/>
                  </a:cubicBezTo>
                  <a:cubicBezTo>
                    <a:pt x="225" y="370"/>
                    <a:pt x="223" y="359"/>
                    <a:pt x="204" y="355"/>
                  </a:cubicBezTo>
                  <a:cubicBezTo>
                    <a:pt x="194" y="352"/>
                    <a:pt x="194" y="352"/>
                    <a:pt x="194" y="352"/>
                  </a:cubicBezTo>
                  <a:cubicBezTo>
                    <a:pt x="189" y="351"/>
                    <a:pt x="182" y="350"/>
                    <a:pt x="177" y="350"/>
                  </a:cubicBezTo>
                  <a:cubicBezTo>
                    <a:pt x="168" y="350"/>
                    <a:pt x="160" y="354"/>
                    <a:pt x="160" y="370"/>
                  </a:cubicBezTo>
                  <a:cubicBezTo>
                    <a:pt x="159" y="370"/>
                    <a:pt x="159" y="370"/>
                    <a:pt x="159" y="370"/>
                  </a:cubicBezTo>
                  <a:cubicBezTo>
                    <a:pt x="154" y="368"/>
                    <a:pt x="144" y="356"/>
                    <a:pt x="144" y="337"/>
                  </a:cubicBezTo>
                  <a:cubicBezTo>
                    <a:pt x="144" y="326"/>
                    <a:pt x="147" y="321"/>
                    <a:pt x="155" y="316"/>
                  </a:cubicBezTo>
                  <a:cubicBezTo>
                    <a:pt x="165" y="309"/>
                    <a:pt x="193" y="300"/>
                    <a:pt x="217" y="295"/>
                  </a:cubicBezTo>
                  <a:cubicBezTo>
                    <a:pt x="228" y="279"/>
                    <a:pt x="228" y="279"/>
                    <a:pt x="228" y="279"/>
                  </a:cubicBezTo>
                  <a:cubicBezTo>
                    <a:pt x="228" y="279"/>
                    <a:pt x="238" y="277"/>
                    <a:pt x="255" y="277"/>
                  </a:cubicBezTo>
                  <a:cubicBezTo>
                    <a:pt x="289" y="277"/>
                    <a:pt x="331" y="287"/>
                    <a:pt x="350" y="287"/>
                  </a:cubicBezTo>
                  <a:cubicBezTo>
                    <a:pt x="370" y="287"/>
                    <a:pt x="381" y="279"/>
                    <a:pt x="388" y="272"/>
                  </a:cubicBezTo>
                  <a:cubicBezTo>
                    <a:pt x="389" y="272"/>
                    <a:pt x="389" y="272"/>
                    <a:pt x="389" y="272"/>
                  </a:cubicBezTo>
                  <a:cubicBezTo>
                    <a:pt x="389" y="281"/>
                    <a:pt x="389" y="281"/>
                    <a:pt x="389" y="281"/>
                  </a:cubicBezTo>
                  <a:cubicBezTo>
                    <a:pt x="389" y="305"/>
                    <a:pt x="373" y="317"/>
                    <a:pt x="340" y="317"/>
                  </a:cubicBezTo>
                  <a:cubicBezTo>
                    <a:pt x="340" y="320"/>
                    <a:pt x="340" y="320"/>
                    <a:pt x="340" y="320"/>
                  </a:cubicBezTo>
                  <a:cubicBezTo>
                    <a:pt x="373" y="320"/>
                    <a:pt x="392" y="335"/>
                    <a:pt x="392" y="363"/>
                  </a:cubicBezTo>
                  <a:cubicBezTo>
                    <a:pt x="392" y="390"/>
                    <a:pt x="375" y="394"/>
                    <a:pt x="375" y="394"/>
                  </a:cubicBezTo>
                  <a:cubicBezTo>
                    <a:pt x="373" y="394"/>
                    <a:pt x="373" y="394"/>
                    <a:pt x="373" y="394"/>
                  </a:cubicBezTo>
                  <a:cubicBezTo>
                    <a:pt x="372" y="389"/>
                    <a:pt x="366" y="381"/>
                    <a:pt x="357" y="381"/>
                  </a:cubicBezTo>
                  <a:cubicBezTo>
                    <a:pt x="347" y="381"/>
                    <a:pt x="340" y="387"/>
                    <a:pt x="340" y="400"/>
                  </a:cubicBezTo>
                  <a:cubicBezTo>
                    <a:pt x="340" y="416"/>
                    <a:pt x="353" y="464"/>
                    <a:pt x="358" y="480"/>
                  </a:cubicBezTo>
                  <a:cubicBezTo>
                    <a:pt x="358" y="480"/>
                    <a:pt x="350" y="499"/>
                    <a:pt x="333" y="499"/>
                  </a:cubicBezTo>
                  <a:cubicBezTo>
                    <a:pt x="319" y="499"/>
                    <a:pt x="306" y="482"/>
                    <a:pt x="303" y="472"/>
                  </a:cubicBezTo>
                  <a:close/>
                  <a:moveTo>
                    <a:pt x="367" y="216"/>
                  </a:moveTo>
                  <a:cubicBezTo>
                    <a:pt x="355" y="216"/>
                    <a:pt x="349" y="215"/>
                    <a:pt x="340" y="215"/>
                  </a:cubicBezTo>
                  <a:cubicBezTo>
                    <a:pt x="331" y="215"/>
                    <a:pt x="320" y="216"/>
                    <a:pt x="308" y="216"/>
                  </a:cubicBezTo>
                  <a:cubicBezTo>
                    <a:pt x="308" y="208"/>
                    <a:pt x="308" y="208"/>
                    <a:pt x="308" y="208"/>
                  </a:cubicBezTo>
                  <a:cubicBezTo>
                    <a:pt x="312" y="208"/>
                    <a:pt x="312" y="208"/>
                    <a:pt x="312" y="208"/>
                  </a:cubicBezTo>
                  <a:cubicBezTo>
                    <a:pt x="320" y="208"/>
                    <a:pt x="324" y="207"/>
                    <a:pt x="324" y="203"/>
                  </a:cubicBezTo>
                  <a:cubicBezTo>
                    <a:pt x="324" y="199"/>
                    <a:pt x="321" y="191"/>
                    <a:pt x="320" y="187"/>
                  </a:cubicBezTo>
                  <a:cubicBezTo>
                    <a:pt x="313" y="164"/>
                    <a:pt x="313" y="164"/>
                    <a:pt x="313" y="164"/>
                  </a:cubicBezTo>
                  <a:cubicBezTo>
                    <a:pt x="264" y="164"/>
                    <a:pt x="264" y="164"/>
                    <a:pt x="264" y="164"/>
                  </a:cubicBezTo>
                  <a:cubicBezTo>
                    <a:pt x="258" y="183"/>
                    <a:pt x="258" y="183"/>
                    <a:pt x="258" y="183"/>
                  </a:cubicBezTo>
                  <a:cubicBezTo>
                    <a:pt x="254" y="195"/>
                    <a:pt x="253" y="199"/>
                    <a:pt x="253" y="201"/>
                  </a:cubicBezTo>
                  <a:cubicBezTo>
                    <a:pt x="253" y="206"/>
                    <a:pt x="256" y="208"/>
                    <a:pt x="271" y="208"/>
                  </a:cubicBezTo>
                  <a:cubicBezTo>
                    <a:pt x="271" y="216"/>
                    <a:pt x="271" y="216"/>
                    <a:pt x="271" y="216"/>
                  </a:cubicBezTo>
                  <a:cubicBezTo>
                    <a:pt x="259" y="216"/>
                    <a:pt x="251" y="215"/>
                    <a:pt x="243" y="215"/>
                  </a:cubicBezTo>
                  <a:cubicBezTo>
                    <a:pt x="236" y="215"/>
                    <a:pt x="228" y="216"/>
                    <a:pt x="220" y="216"/>
                  </a:cubicBezTo>
                  <a:cubicBezTo>
                    <a:pt x="220" y="208"/>
                    <a:pt x="220" y="208"/>
                    <a:pt x="220" y="208"/>
                  </a:cubicBezTo>
                  <a:cubicBezTo>
                    <a:pt x="225" y="208"/>
                    <a:pt x="232" y="207"/>
                    <a:pt x="236" y="203"/>
                  </a:cubicBezTo>
                  <a:cubicBezTo>
                    <a:pt x="239" y="199"/>
                    <a:pt x="245" y="186"/>
                    <a:pt x="246" y="182"/>
                  </a:cubicBezTo>
                  <a:cubicBezTo>
                    <a:pt x="275" y="106"/>
                    <a:pt x="275" y="106"/>
                    <a:pt x="275" y="106"/>
                  </a:cubicBezTo>
                  <a:cubicBezTo>
                    <a:pt x="278" y="96"/>
                    <a:pt x="282" y="83"/>
                    <a:pt x="282" y="76"/>
                  </a:cubicBezTo>
                  <a:cubicBezTo>
                    <a:pt x="282" y="74"/>
                    <a:pt x="282" y="74"/>
                    <a:pt x="282" y="74"/>
                  </a:cubicBezTo>
                  <a:cubicBezTo>
                    <a:pt x="293" y="71"/>
                    <a:pt x="306" y="65"/>
                    <a:pt x="306" y="65"/>
                  </a:cubicBezTo>
                  <a:cubicBezTo>
                    <a:pt x="307" y="65"/>
                    <a:pt x="307" y="65"/>
                    <a:pt x="307" y="65"/>
                  </a:cubicBezTo>
                  <a:cubicBezTo>
                    <a:pt x="353" y="196"/>
                    <a:pt x="353" y="196"/>
                    <a:pt x="353" y="196"/>
                  </a:cubicBezTo>
                  <a:cubicBezTo>
                    <a:pt x="354" y="200"/>
                    <a:pt x="357" y="204"/>
                    <a:pt x="358" y="205"/>
                  </a:cubicBezTo>
                  <a:cubicBezTo>
                    <a:pt x="359" y="207"/>
                    <a:pt x="362" y="208"/>
                    <a:pt x="367" y="208"/>
                  </a:cubicBezTo>
                  <a:lnTo>
                    <a:pt x="367" y="216"/>
                  </a:lnTo>
                  <a:close/>
                  <a:moveTo>
                    <a:pt x="245" y="300"/>
                  </a:moveTo>
                  <a:cubicBezTo>
                    <a:pt x="245" y="303"/>
                    <a:pt x="245" y="303"/>
                    <a:pt x="245" y="303"/>
                  </a:cubicBezTo>
                  <a:cubicBezTo>
                    <a:pt x="245" y="309"/>
                    <a:pt x="248" y="318"/>
                    <a:pt x="261" y="318"/>
                  </a:cubicBezTo>
                  <a:cubicBezTo>
                    <a:pt x="274" y="318"/>
                    <a:pt x="277" y="309"/>
                    <a:pt x="277" y="303"/>
                  </a:cubicBezTo>
                  <a:cubicBezTo>
                    <a:pt x="277" y="300"/>
                    <a:pt x="277" y="300"/>
                    <a:pt x="277" y="300"/>
                  </a:cubicBezTo>
                  <a:lnTo>
                    <a:pt x="245" y="300"/>
                  </a:lnTo>
                  <a:close/>
                  <a:moveTo>
                    <a:pt x="291" y="93"/>
                  </a:moveTo>
                  <a:cubicBezTo>
                    <a:pt x="290" y="93"/>
                    <a:pt x="290" y="93"/>
                    <a:pt x="290" y="93"/>
                  </a:cubicBezTo>
                  <a:cubicBezTo>
                    <a:pt x="267" y="153"/>
                    <a:pt x="267" y="153"/>
                    <a:pt x="267" y="153"/>
                  </a:cubicBezTo>
                  <a:cubicBezTo>
                    <a:pt x="309" y="153"/>
                    <a:pt x="309" y="153"/>
                    <a:pt x="309" y="153"/>
                  </a:cubicBezTo>
                  <a:lnTo>
                    <a:pt x="291" y="93"/>
                  </a:lnTo>
                  <a:close/>
                  <a:moveTo>
                    <a:pt x="478" y="217"/>
                  </a:moveTo>
                  <a:cubicBezTo>
                    <a:pt x="463" y="216"/>
                    <a:pt x="432" y="215"/>
                    <a:pt x="414" y="215"/>
                  </a:cubicBezTo>
                  <a:cubicBezTo>
                    <a:pt x="396" y="215"/>
                    <a:pt x="388" y="216"/>
                    <a:pt x="373" y="216"/>
                  </a:cubicBezTo>
                  <a:cubicBezTo>
                    <a:pt x="373" y="208"/>
                    <a:pt x="373" y="208"/>
                    <a:pt x="373" y="208"/>
                  </a:cubicBezTo>
                  <a:cubicBezTo>
                    <a:pt x="381" y="208"/>
                    <a:pt x="386" y="207"/>
                    <a:pt x="388" y="204"/>
                  </a:cubicBezTo>
                  <a:cubicBezTo>
                    <a:pt x="390" y="201"/>
                    <a:pt x="391" y="197"/>
                    <a:pt x="391" y="190"/>
                  </a:cubicBezTo>
                  <a:cubicBezTo>
                    <a:pt x="391" y="98"/>
                    <a:pt x="391" y="98"/>
                    <a:pt x="391" y="98"/>
                  </a:cubicBezTo>
                  <a:cubicBezTo>
                    <a:pt x="391" y="88"/>
                    <a:pt x="389" y="84"/>
                    <a:pt x="387" y="82"/>
                  </a:cubicBezTo>
                  <a:cubicBezTo>
                    <a:pt x="384" y="79"/>
                    <a:pt x="380" y="78"/>
                    <a:pt x="371" y="78"/>
                  </a:cubicBezTo>
                  <a:cubicBezTo>
                    <a:pt x="371" y="70"/>
                    <a:pt x="371" y="70"/>
                    <a:pt x="371" y="70"/>
                  </a:cubicBezTo>
                  <a:cubicBezTo>
                    <a:pt x="380" y="70"/>
                    <a:pt x="390" y="71"/>
                    <a:pt x="403" y="71"/>
                  </a:cubicBezTo>
                  <a:cubicBezTo>
                    <a:pt x="416" y="71"/>
                    <a:pt x="429" y="70"/>
                    <a:pt x="441" y="70"/>
                  </a:cubicBezTo>
                  <a:cubicBezTo>
                    <a:pt x="441" y="78"/>
                    <a:pt x="441" y="78"/>
                    <a:pt x="441" y="78"/>
                  </a:cubicBezTo>
                  <a:cubicBezTo>
                    <a:pt x="431" y="78"/>
                    <a:pt x="427" y="78"/>
                    <a:pt x="423" y="82"/>
                  </a:cubicBezTo>
                  <a:cubicBezTo>
                    <a:pt x="419" y="85"/>
                    <a:pt x="418" y="93"/>
                    <a:pt x="418" y="98"/>
                  </a:cubicBezTo>
                  <a:cubicBezTo>
                    <a:pt x="418" y="182"/>
                    <a:pt x="418" y="182"/>
                    <a:pt x="418" y="182"/>
                  </a:cubicBezTo>
                  <a:cubicBezTo>
                    <a:pt x="418" y="196"/>
                    <a:pt x="420" y="199"/>
                    <a:pt x="422" y="201"/>
                  </a:cubicBezTo>
                  <a:cubicBezTo>
                    <a:pt x="425" y="204"/>
                    <a:pt x="428" y="205"/>
                    <a:pt x="444" y="205"/>
                  </a:cubicBezTo>
                  <a:cubicBezTo>
                    <a:pt x="459" y="205"/>
                    <a:pt x="461" y="204"/>
                    <a:pt x="466" y="200"/>
                  </a:cubicBezTo>
                  <a:cubicBezTo>
                    <a:pt x="471" y="196"/>
                    <a:pt x="474" y="189"/>
                    <a:pt x="478" y="179"/>
                  </a:cubicBezTo>
                  <a:cubicBezTo>
                    <a:pt x="487" y="181"/>
                    <a:pt x="487" y="181"/>
                    <a:pt x="487" y="181"/>
                  </a:cubicBezTo>
                  <a:cubicBezTo>
                    <a:pt x="478" y="217"/>
                    <a:pt x="478" y="217"/>
                    <a:pt x="478" y="217"/>
                  </a:cubicBezTo>
                  <a:close/>
                </a:path>
              </a:pathLst>
            </a:custGeom>
            <a:solidFill>
              <a:srgbClr val="FFFFFF">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Footer Placeholder 4"/>
          <p:cNvSpPr>
            <a:spLocks noGrp="1"/>
          </p:cNvSpPr>
          <p:nvPr>
            <p:ph type="ftr" sz="quarter" idx="11"/>
          </p:nvPr>
        </p:nvSpPr>
        <p:spPr>
          <a:xfrm>
            <a:off x="1371599" y="4114807"/>
            <a:ext cx="8686800" cy="633661"/>
          </a:xfrm>
        </p:spPr>
        <p:txBody>
          <a:bodyPr anchor="t" anchorCtr="0"/>
          <a:lstStyle>
            <a:lvl1pPr>
              <a:defRPr sz="1600" i="0"/>
            </a:lvl1pPr>
          </a:lstStyle>
          <a:p>
            <a:r>
              <a:rPr lang="en-US"/>
              <a:t>Centre for Learning &amp; Teaching • [INSERT DATE] • [INSERT DETAILS]</a:t>
            </a:r>
          </a:p>
        </p:txBody>
      </p:sp>
      <p:sp>
        <p:nvSpPr>
          <p:cNvPr id="3" name="Subtitle 2"/>
          <p:cNvSpPr>
            <a:spLocks noGrp="1"/>
          </p:cNvSpPr>
          <p:nvPr>
            <p:ph type="subTitle" idx="1" hasCustomPrompt="1"/>
          </p:nvPr>
        </p:nvSpPr>
        <p:spPr>
          <a:xfrm>
            <a:off x="1371599" y="2292517"/>
            <a:ext cx="8686800" cy="1655763"/>
          </a:xfrm>
        </p:spPr>
        <p:txBody>
          <a:bodyPr/>
          <a:lstStyle>
            <a:lvl1pPr marL="0" indent="0" algn="l">
              <a:lnSpc>
                <a:spcPct val="90000"/>
              </a:lnSpc>
              <a:buNone/>
              <a:defRPr sz="32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SUBTITLE</a:t>
            </a:r>
          </a:p>
        </p:txBody>
      </p:sp>
      <p:sp>
        <p:nvSpPr>
          <p:cNvPr id="2" name="Title 1"/>
          <p:cNvSpPr>
            <a:spLocks noGrp="1"/>
          </p:cNvSpPr>
          <p:nvPr>
            <p:ph type="ctrTitle" hasCustomPrompt="1"/>
          </p:nvPr>
        </p:nvSpPr>
        <p:spPr>
          <a:xfrm>
            <a:off x="1384301" y="7"/>
            <a:ext cx="8674099" cy="2138223"/>
          </a:xfrm>
        </p:spPr>
        <p:txBody>
          <a:bodyPr anchor="b"/>
          <a:lstStyle>
            <a:lvl1pPr algn="l">
              <a:defRPr sz="3200" b="1"/>
            </a:lvl1pPr>
          </a:lstStyle>
          <a:p>
            <a:r>
              <a:rPr lang="en-US"/>
              <a:t>TITLE</a:t>
            </a:r>
          </a:p>
        </p:txBody>
      </p:sp>
    </p:spTree>
    <p:extLst>
      <p:ext uri="{BB962C8B-B14F-4D97-AF65-F5344CB8AC3E}">
        <p14:creationId xmlns:p14="http://schemas.microsoft.com/office/powerpoint/2010/main" val="2081834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chemeClr val="tx1">
                <a:lumMod val="15000"/>
                <a:lumOff val="85000"/>
              </a:schemeClr>
            </a:gs>
            <a:gs pos="50000">
              <a:schemeClr val="bg1"/>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365125"/>
            <a:ext cx="4114800" cy="5943600"/>
          </a:xfrm>
          <a:solidFill>
            <a:schemeClr val="bg1">
              <a:lumMod val="95000"/>
            </a:schemeClr>
          </a:solidFill>
        </p:spPr>
        <p:txBody>
          <a:bodyPr anchor="ctr"/>
          <a:lstStyle>
            <a:lvl1pPr marL="0" indent="0" algn="ctr">
              <a:buFontTx/>
              <a:buNone/>
              <a:defRPr/>
            </a:lvl1pPr>
          </a:lstStyle>
          <a:p>
            <a:r>
              <a:rPr lang="en-US"/>
              <a:t>Drag picture to placeholder or click icon to add</a:t>
            </a:r>
          </a:p>
        </p:txBody>
      </p:sp>
      <p:sp>
        <p:nvSpPr>
          <p:cNvPr id="2" name="Title 1"/>
          <p:cNvSpPr>
            <a:spLocks noGrp="1"/>
          </p:cNvSpPr>
          <p:nvPr>
            <p:ph type="title" hasCustomPrompt="1"/>
          </p:nvPr>
        </p:nvSpPr>
        <p:spPr>
          <a:xfrm>
            <a:off x="4572000" y="585475"/>
            <a:ext cx="6781800" cy="2366277"/>
          </a:xfrm>
        </p:spPr>
        <p:txBody>
          <a:bodyPr anchor="b">
            <a:noAutofit/>
          </a:bodyPr>
          <a:lstStyle>
            <a:lvl1pPr>
              <a:defRPr sz="3200" b="1"/>
            </a:lvl1pPr>
          </a:lstStyle>
          <a:p>
            <a:r>
              <a:rPr lang="en-US"/>
              <a:t>SUBSECTION TITLE</a:t>
            </a:r>
          </a:p>
        </p:txBody>
      </p:sp>
      <p:sp>
        <p:nvSpPr>
          <p:cNvPr id="3" name="Text Placeholder 2"/>
          <p:cNvSpPr>
            <a:spLocks noGrp="1"/>
          </p:cNvSpPr>
          <p:nvPr>
            <p:ph type="body" idx="1" hasCustomPrompt="1"/>
          </p:nvPr>
        </p:nvSpPr>
        <p:spPr>
          <a:xfrm>
            <a:off x="4572001" y="4090746"/>
            <a:ext cx="6775451" cy="1998913"/>
          </a:xfrm>
        </p:spPr>
        <p:txBody>
          <a:bodyPr/>
          <a:lstStyle>
            <a:lvl1pPr marL="0" indent="0">
              <a:buNone/>
              <a:defRPr sz="2400">
                <a:solidFill>
                  <a:schemeClr val="tx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DESCRIPTIVE LINE OF COPY</a:t>
            </a:r>
          </a:p>
        </p:txBody>
      </p:sp>
      <p:sp>
        <p:nvSpPr>
          <p:cNvPr id="5" name="Footer Placeholder 4"/>
          <p:cNvSpPr>
            <a:spLocks noGrp="1"/>
          </p:cNvSpPr>
          <p:nvPr>
            <p:ph type="ftr" sz="quarter" idx="11"/>
          </p:nvPr>
        </p:nvSpPr>
        <p:spPr>
          <a:xfrm>
            <a:off x="4571999" y="6400804"/>
            <a:ext cx="5759116" cy="365125"/>
          </a:xfrm>
        </p:spPr>
        <p:txBody>
          <a:bodyPr/>
          <a:lstStyle>
            <a:lvl1pPr algn="l">
              <a:defRPr sz="1051" i="1">
                <a:solidFill>
                  <a:schemeClr val="tx1"/>
                </a:solidFill>
              </a:defRPr>
            </a:lvl1pPr>
          </a:lstStyle>
          <a:p>
            <a:r>
              <a:rPr lang="en-US"/>
              <a:t>Centre for Learning &amp; Teaching • [INSERT DATE] • [INSERT DETAILS]</a:t>
            </a:r>
          </a:p>
        </p:txBody>
      </p:sp>
      <p:sp>
        <p:nvSpPr>
          <p:cNvPr id="6" name="Slide Number Placeholder 5"/>
          <p:cNvSpPr>
            <a:spLocks noGrp="1"/>
          </p:cNvSpPr>
          <p:nvPr>
            <p:ph type="sldNum" sz="quarter" idx="12"/>
          </p:nvPr>
        </p:nvSpPr>
        <p:spPr>
          <a:xfrm>
            <a:off x="10331126" y="6400804"/>
            <a:ext cx="1022684" cy="365125"/>
          </a:xfrm>
        </p:spPr>
        <p:txBody>
          <a:bodyPr/>
          <a:lstStyle/>
          <a:p>
            <a:fld id="{EBBA2BBE-D6E6-4BE2-A029-E4C4FCB9ADED}" type="slidenum">
              <a:rPr lang="en-US" smtClean="0"/>
              <a:t>‹#›</a:t>
            </a:fld>
            <a:endParaRPr lang="en-US"/>
          </a:p>
        </p:txBody>
      </p:sp>
      <p:sp>
        <p:nvSpPr>
          <p:cNvPr id="7" name="Rectangle 6"/>
          <p:cNvSpPr/>
          <p:nvPr userDrawn="1"/>
        </p:nvSpPr>
        <p:spPr>
          <a:xfrm>
            <a:off x="0" y="0"/>
            <a:ext cx="12192000" cy="365760"/>
          </a:xfrm>
          <a:prstGeom prst="rect">
            <a:avLst/>
          </a:prstGeom>
          <a:gradFill flip="none" rotWithShape="1">
            <a:gsLst>
              <a:gs pos="25000">
                <a:schemeClr val="accent4"/>
              </a:gs>
              <a:gs pos="100000">
                <a:srgbClr val="6F00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Tree>
    <p:extLst>
      <p:ext uri="{BB962C8B-B14F-4D97-AF65-F5344CB8AC3E}">
        <p14:creationId xmlns:p14="http://schemas.microsoft.com/office/powerpoint/2010/main" val="1210455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
            <a:ext cx="10134600" cy="1007979"/>
          </a:xfrm>
        </p:spPr>
        <p:txBody>
          <a:bodyPr anchor="b" anchorCtr="0">
            <a:noAutofit/>
          </a:bodyPr>
          <a:lstStyle>
            <a:lvl1pPr>
              <a:defRPr sz="3200" b="1">
                <a:solidFill>
                  <a:schemeClr val="accent4"/>
                </a:solidFill>
              </a:defRPr>
            </a:lvl1pPr>
          </a:lstStyle>
          <a:p>
            <a:r>
              <a:rPr lang="en-US"/>
              <a:t>Header</a:t>
            </a:r>
          </a:p>
        </p:txBody>
      </p:sp>
      <p:sp>
        <p:nvSpPr>
          <p:cNvPr id="3" name="Content Placeholder 2"/>
          <p:cNvSpPr>
            <a:spLocks noGrp="1"/>
          </p:cNvSpPr>
          <p:nvPr>
            <p:ph idx="1"/>
          </p:nvPr>
        </p:nvSpPr>
        <p:spPr>
          <a:xfrm>
            <a:off x="1219200" y="1207008"/>
            <a:ext cx="10134600" cy="4800600"/>
          </a:xfrm>
        </p:spPr>
        <p:txBody>
          <a:bodyPr>
            <a:noAutofit/>
          </a:bodyPr>
          <a:lstStyle>
            <a:lvl1pPr>
              <a:lnSpc>
                <a:spcPts val="3000"/>
              </a:lnSpc>
              <a:defRPr sz="2400"/>
            </a:lvl1pPr>
            <a:lvl2pPr>
              <a:lnSpc>
                <a:spcPts val="3000"/>
              </a:lnSpc>
              <a:defRPr sz="2400"/>
            </a:lvl2pPr>
            <a:lvl3pPr>
              <a:lnSpc>
                <a:spcPts val="3000"/>
              </a:lnSpc>
              <a:defRPr sz="2400"/>
            </a:lvl3pPr>
            <a:lvl4pPr>
              <a:lnSpc>
                <a:spcPts val="3000"/>
              </a:lnSpc>
              <a:defRPr sz="2400"/>
            </a:lvl4pPr>
            <a:lvl5pPr>
              <a:lnSpc>
                <a:spcPts val="3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Centre for Learning &amp; Teaching • [INSERT DATE] • [INSERT DETAILS]</a:t>
            </a:r>
          </a:p>
        </p:txBody>
      </p:sp>
      <p:sp>
        <p:nvSpPr>
          <p:cNvPr id="6" name="Slide Number Placeholder 5"/>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1912412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
            <a:ext cx="10134600" cy="954505"/>
          </a:xfrm>
        </p:spPr>
        <p:txBody>
          <a:bodyPr anchor="b">
            <a:noAutofit/>
          </a:bodyPr>
          <a:lstStyle>
            <a:lvl1pPr>
              <a:defRPr sz="3200" b="1">
                <a:solidFill>
                  <a:schemeClr val="accent4"/>
                </a:solidFill>
              </a:defRPr>
            </a:lvl1pPr>
          </a:lstStyle>
          <a:p>
            <a:r>
              <a:rPr lang="en-CA"/>
              <a:t>Header</a:t>
            </a:r>
            <a:endParaRPr lang="en-US"/>
          </a:p>
        </p:txBody>
      </p:sp>
      <p:sp>
        <p:nvSpPr>
          <p:cNvPr id="3" name="Picture Placeholder 2"/>
          <p:cNvSpPr>
            <a:spLocks noGrp="1"/>
          </p:cNvSpPr>
          <p:nvPr>
            <p:ph type="pic" idx="1"/>
          </p:nvPr>
        </p:nvSpPr>
        <p:spPr>
          <a:xfrm>
            <a:off x="8077200" y="1411711"/>
            <a:ext cx="4114800" cy="4531895"/>
          </a:xfrm>
          <a:solidFill>
            <a:schemeClr val="bg1">
              <a:lumMod val="95000"/>
            </a:schemeClr>
          </a:solidFill>
        </p:spPr>
        <p:txBody>
          <a:bodyPr anchor="ctr"/>
          <a:lstStyle>
            <a:lvl1pPr marL="0" indent="0" algn="ctr">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219205" y="1411714"/>
            <a:ext cx="6272463" cy="4530129"/>
          </a:xfrm>
        </p:spPr>
        <p:txBody>
          <a:bodyPr>
            <a:noAutofit/>
          </a:bodyPr>
          <a:lstStyle>
            <a:lvl1pPr marL="257168" indent="-257168">
              <a:lnSpc>
                <a:spcPts val="2800"/>
              </a:lnSpc>
              <a:spcAft>
                <a:spcPts val="0"/>
              </a:spcAft>
              <a:buFont typeface="Arial" panose="020B0604020202020204" pitchFamily="34" charset="0"/>
              <a:buChar char="•"/>
              <a:defRPr sz="2400"/>
            </a:lvl1pPr>
            <a:lvl2pPr marL="600060" indent="-257168">
              <a:lnSpc>
                <a:spcPts val="2800"/>
              </a:lnSpc>
              <a:spcAft>
                <a:spcPts val="0"/>
              </a:spcAft>
              <a:buFont typeface="Courier New" panose="02070309020205020404" pitchFamily="49" charset="0"/>
              <a:buChar char="o"/>
              <a:defRPr sz="2400"/>
            </a:lvl2pPr>
            <a:lvl3pPr marL="942951" indent="-257168">
              <a:lnSpc>
                <a:spcPts val="2800"/>
              </a:lnSpc>
              <a:spcAft>
                <a:spcPts val="0"/>
              </a:spcAft>
              <a:buFont typeface="Arial" panose="020B0604020202020204" pitchFamily="34" charset="0"/>
              <a:buChar char="-"/>
              <a:defRPr sz="2400"/>
            </a:lvl3pPr>
            <a:lvl4pPr marL="1285843" indent="-257168">
              <a:lnSpc>
                <a:spcPts val="2800"/>
              </a:lnSpc>
              <a:spcAft>
                <a:spcPts val="0"/>
              </a:spcAft>
              <a:buFont typeface="Arial" panose="020B0604020202020204" pitchFamily="34" charset="0"/>
              <a:buChar char="•"/>
              <a:defRPr sz="2400"/>
            </a:lvl4pPr>
            <a:lvl5pPr marL="1628734" indent="-257168">
              <a:lnSpc>
                <a:spcPts val="2800"/>
              </a:lnSpc>
              <a:spcAft>
                <a:spcPts val="0"/>
              </a:spcAft>
              <a:buFont typeface="Arial" panose="020B0604020202020204" pitchFamily="34" charset="0"/>
              <a:buChar char="•"/>
              <a:defRPr sz="2400"/>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2071199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11" name="Picture Placeholder 10"/>
          <p:cNvSpPr>
            <a:spLocks noGrp="1"/>
          </p:cNvSpPr>
          <p:nvPr>
            <p:ph type="pic" sz="quarter" idx="16"/>
          </p:nvPr>
        </p:nvSpPr>
        <p:spPr>
          <a:xfrm>
            <a:off x="8077199" y="5"/>
            <a:ext cx="4114800" cy="3154363"/>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2" name="Picture Placeholder 10"/>
          <p:cNvSpPr>
            <a:spLocks noGrp="1"/>
          </p:cNvSpPr>
          <p:nvPr>
            <p:ph type="pic" sz="quarter" idx="17"/>
          </p:nvPr>
        </p:nvSpPr>
        <p:spPr>
          <a:xfrm>
            <a:off x="8077200" y="3154369"/>
            <a:ext cx="4114800" cy="3154363"/>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3" name="Title 1"/>
          <p:cNvSpPr>
            <a:spLocks noGrp="1"/>
          </p:cNvSpPr>
          <p:nvPr>
            <p:ph type="title" hasCustomPrompt="1"/>
          </p:nvPr>
        </p:nvSpPr>
        <p:spPr>
          <a:xfrm>
            <a:off x="1219200" y="5"/>
            <a:ext cx="10134600" cy="954505"/>
          </a:xfrm>
        </p:spPr>
        <p:txBody>
          <a:bodyPr anchor="b">
            <a:noAutofit/>
          </a:bodyPr>
          <a:lstStyle>
            <a:lvl1pPr>
              <a:defRPr sz="3200" b="1">
                <a:solidFill>
                  <a:schemeClr val="accent4"/>
                </a:solidFill>
              </a:defRPr>
            </a:lvl1pPr>
          </a:lstStyle>
          <a:p>
            <a:r>
              <a:rPr lang="en-CA"/>
              <a:t>Header</a:t>
            </a:r>
            <a:endParaRPr lang="en-US"/>
          </a:p>
        </p:txBody>
      </p:sp>
      <p:sp>
        <p:nvSpPr>
          <p:cNvPr id="14" name="Text Placeholder 3"/>
          <p:cNvSpPr>
            <a:spLocks noGrp="1"/>
          </p:cNvSpPr>
          <p:nvPr>
            <p:ph type="body" sz="half" idx="2"/>
          </p:nvPr>
        </p:nvSpPr>
        <p:spPr>
          <a:xfrm>
            <a:off x="1219205" y="1411714"/>
            <a:ext cx="6272463" cy="4530129"/>
          </a:xfrm>
        </p:spPr>
        <p:txBody>
          <a:bodyPr>
            <a:noAutofit/>
          </a:bodyPr>
          <a:lstStyle>
            <a:lvl1pPr marL="257168" indent="-257168">
              <a:lnSpc>
                <a:spcPts val="2800"/>
              </a:lnSpc>
              <a:spcAft>
                <a:spcPts val="0"/>
              </a:spcAft>
              <a:buFont typeface="Arial" panose="020B0604020202020204" pitchFamily="34" charset="0"/>
              <a:buChar char="•"/>
              <a:defRPr sz="2400"/>
            </a:lvl1pPr>
            <a:lvl2pPr marL="600060" indent="-257168">
              <a:lnSpc>
                <a:spcPts val="2800"/>
              </a:lnSpc>
              <a:spcAft>
                <a:spcPts val="0"/>
              </a:spcAft>
              <a:buFont typeface="Courier New" panose="02070309020205020404" pitchFamily="49" charset="0"/>
              <a:buChar char="o"/>
              <a:defRPr sz="2400"/>
            </a:lvl2pPr>
            <a:lvl3pPr marL="942951" indent="-257168">
              <a:lnSpc>
                <a:spcPts val="2800"/>
              </a:lnSpc>
              <a:spcAft>
                <a:spcPts val="0"/>
              </a:spcAft>
              <a:buFont typeface="Arial" panose="020B0604020202020204" pitchFamily="34" charset="0"/>
              <a:buChar char="-"/>
              <a:defRPr sz="2400"/>
            </a:lvl3pPr>
            <a:lvl4pPr marL="1285843" indent="-257168">
              <a:lnSpc>
                <a:spcPts val="2800"/>
              </a:lnSpc>
              <a:spcAft>
                <a:spcPts val="0"/>
              </a:spcAft>
              <a:buFont typeface="Arial" panose="020B0604020202020204" pitchFamily="34" charset="0"/>
              <a:buChar char="•"/>
              <a:defRPr sz="2400"/>
            </a:lvl4pPr>
            <a:lvl5pPr marL="1628734" indent="-257168">
              <a:lnSpc>
                <a:spcPts val="2800"/>
              </a:lnSpc>
              <a:spcAft>
                <a:spcPts val="0"/>
              </a:spcAft>
              <a:buFont typeface="Arial" panose="020B0604020202020204" pitchFamily="34" charset="0"/>
              <a:buChar char="•"/>
              <a:defRPr sz="2400"/>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952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8" name="Text Placeholder 9"/>
          <p:cNvSpPr>
            <a:spLocks noGrp="1"/>
          </p:cNvSpPr>
          <p:nvPr>
            <p:ph type="body" sz="quarter" idx="13" hasCustomPrompt="1"/>
          </p:nvPr>
        </p:nvSpPr>
        <p:spPr>
          <a:xfrm>
            <a:off x="1646237" y="0"/>
            <a:ext cx="9707563" cy="711200"/>
          </a:xfrm>
        </p:spPr>
        <p:txBody>
          <a:bodyPr anchor="b" anchorCtr="0">
            <a:noAutofit/>
          </a:bodyPr>
          <a:lstStyle>
            <a:lvl1pPr marL="0" indent="0">
              <a:buFontTx/>
              <a:buNone/>
              <a:defRPr sz="2800" b="1" baseline="0">
                <a:solidFill>
                  <a:schemeClr val="accent4"/>
                </a:solidFill>
              </a:defRPr>
            </a:lvl1pPr>
          </a:lstStyle>
          <a:p>
            <a:pPr lvl="0"/>
            <a:r>
              <a:rPr lang="en-US"/>
              <a:t>HEADER</a:t>
            </a:r>
          </a:p>
        </p:txBody>
      </p:sp>
      <p:sp>
        <p:nvSpPr>
          <p:cNvPr id="9" name="Text Placeholder 9"/>
          <p:cNvSpPr>
            <a:spLocks noGrp="1"/>
          </p:cNvSpPr>
          <p:nvPr>
            <p:ph type="body" sz="quarter" idx="14" hasCustomPrompt="1"/>
          </p:nvPr>
        </p:nvSpPr>
        <p:spPr>
          <a:xfrm>
            <a:off x="1645747" y="807461"/>
            <a:ext cx="9708063" cy="806193"/>
          </a:xfrm>
        </p:spPr>
        <p:txBody>
          <a:bodyPr anchor="t" anchorCtr="0">
            <a:noAutofit/>
          </a:bodyPr>
          <a:lstStyle>
            <a:lvl1pPr marL="0" indent="0">
              <a:buFontTx/>
              <a:buNone/>
              <a:defRPr sz="2400" b="0" baseline="0">
                <a:solidFill>
                  <a:schemeClr val="tx1"/>
                </a:solidFill>
              </a:defRPr>
            </a:lvl1pPr>
          </a:lstStyle>
          <a:p>
            <a:pPr lvl="0"/>
            <a:r>
              <a:rPr lang="en-US"/>
              <a:t>DESCRIPTIVE LINE OF COPY</a:t>
            </a:r>
          </a:p>
        </p:txBody>
      </p:sp>
      <p:sp>
        <p:nvSpPr>
          <p:cNvPr id="10" name="Picture Placeholder 10"/>
          <p:cNvSpPr>
            <a:spLocks noGrp="1"/>
          </p:cNvSpPr>
          <p:nvPr>
            <p:ph type="pic" sz="quarter" idx="16"/>
          </p:nvPr>
        </p:nvSpPr>
        <p:spPr>
          <a:xfrm>
            <a:off x="0" y="1828800"/>
            <a:ext cx="4059936"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1" name="Picture Placeholder 10"/>
          <p:cNvSpPr>
            <a:spLocks noGrp="1"/>
          </p:cNvSpPr>
          <p:nvPr>
            <p:ph type="pic" sz="quarter" idx="17"/>
          </p:nvPr>
        </p:nvSpPr>
        <p:spPr>
          <a:xfrm>
            <a:off x="4059936" y="1828800"/>
            <a:ext cx="4059936"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2" name="Picture Placeholder 10"/>
          <p:cNvSpPr>
            <a:spLocks noGrp="1"/>
          </p:cNvSpPr>
          <p:nvPr>
            <p:ph type="pic" sz="quarter" idx="18"/>
          </p:nvPr>
        </p:nvSpPr>
        <p:spPr>
          <a:xfrm>
            <a:off x="8119872" y="1828800"/>
            <a:ext cx="4072128"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Tree>
    <p:extLst>
      <p:ext uri="{BB962C8B-B14F-4D97-AF65-F5344CB8AC3E}">
        <p14:creationId xmlns:p14="http://schemas.microsoft.com/office/powerpoint/2010/main" val="366112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5737" y="0"/>
            <a:ext cx="9708064" cy="711200"/>
          </a:xfrm>
        </p:spPr>
        <p:txBody>
          <a:bodyPr anchor="b">
            <a:noAutofit/>
          </a:bodyPr>
          <a:lstStyle>
            <a:lvl1pPr>
              <a:defRPr sz="2800" b="1">
                <a:solidFill>
                  <a:schemeClr val="accent4"/>
                </a:solidFill>
              </a:defRPr>
            </a:lvl1pPr>
          </a:lstStyle>
          <a:p>
            <a:r>
              <a:rPr lang="en-US"/>
              <a:t>HEADER</a:t>
            </a:r>
          </a:p>
        </p:txBody>
      </p:sp>
      <p:sp>
        <p:nvSpPr>
          <p:cNvPr id="4" name="Text Placeholder 3"/>
          <p:cNvSpPr>
            <a:spLocks noGrp="1"/>
          </p:cNvSpPr>
          <p:nvPr>
            <p:ph type="body" sz="half" idx="2" hasCustomPrompt="1"/>
          </p:nvPr>
        </p:nvSpPr>
        <p:spPr>
          <a:xfrm>
            <a:off x="1645736" y="807461"/>
            <a:ext cx="9708064" cy="806193"/>
          </a:xfrm>
        </p:spPr>
        <p:txBody>
          <a:bodyPr>
            <a:noAutofit/>
          </a:bodyPr>
          <a:lstStyle>
            <a:lvl1pPr marL="0" indent="0">
              <a:buNone/>
              <a:defRPr sz="2400">
                <a:solidFill>
                  <a:schemeClr val="tx1"/>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DESCRIPTIVE LINE OF TEXT</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8" name="Picture Placeholder 10"/>
          <p:cNvSpPr>
            <a:spLocks noGrp="1"/>
          </p:cNvSpPr>
          <p:nvPr>
            <p:ph type="pic" sz="quarter" idx="16"/>
          </p:nvPr>
        </p:nvSpPr>
        <p:spPr>
          <a:xfrm>
            <a:off x="0" y="1828800"/>
            <a:ext cx="12192000"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Tree>
    <p:extLst>
      <p:ext uri="{BB962C8B-B14F-4D97-AF65-F5344CB8AC3E}">
        <p14:creationId xmlns:p14="http://schemas.microsoft.com/office/powerpoint/2010/main" val="396023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Full Slide">
    <p:spTree>
      <p:nvGrpSpPr>
        <p:cNvPr id="1" name=""/>
        <p:cNvGrpSpPr/>
        <p:nvPr/>
      </p:nvGrpSpPr>
      <p:grpSpPr>
        <a:xfrm>
          <a:off x="0" y="0"/>
          <a:ext cx="0" cy="0"/>
          <a:chOff x="0" y="0"/>
          <a:chExt cx="0" cy="0"/>
        </a:xfrm>
      </p:grpSpPr>
      <p:sp>
        <p:nvSpPr>
          <p:cNvPr id="10" name="Picture Placeholder 8"/>
          <p:cNvSpPr>
            <a:spLocks noGrp="1"/>
          </p:cNvSpPr>
          <p:nvPr>
            <p:ph type="pic" sz="quarter" idx="13"/>
          </p:nvPr>
        </p:nvSpPr>
        <p:spPr>
          <a:xfrm>
            <a:off x="0" y="-1"/>
            <a:ext cx="12192000" cy="6309360"/>
          </a:xfrm>
          <a:solidFill>
            <a:schemeClr val="bg1">
              <a:lumMod val="95000"/>
            </a:schemeClr>
          </a:solidFill>
        </p:spPr>
        <p:txBody>
          <a:bodyPr anchor="ctr"/>
          <a:lstStyle>
            <a:lvl1pPr marL="0" indent="0" algn="ctr">
              <a:buNone/>
              <a:defRPr/>
            </a:lvl1pPr>
          </a:lstStyle>
          <a:p>
            <a:r>
              <a:rPr lang="en-US"/>
              <a:t>Drag picture to placeholder or click icon to add</a:t>
            </a:r>
          </a:p>
        </p:txBody>
      </p:sp>
      <p:sp>
        <p:nvSpPr>
          <p:cNvPr id="2" name="Title 1"/>
          <p:cNvSpPr>
            <a:spLocks noGrp="1"/>
          </p:cNvSpPr>
          <p:nvPr>
            <p:ph type="title" hasCustomPrompt="1"/>
          </p:nvPr>
        </p:nvSpPr>
        <p:spPr>
          <a:xfrm>
            <a:off x="1645737" y="0"/>
            <a:ext cx="9708064" cy="711200"/>
          </a:xfrm>
        </p:spPr>
        <p:txBody>
          <a:bodyPr anchor="b">
            <a:noAutofit/>
          </a:bodyPr>
          <a:lstStyle>
            <a:lvl1pPr>
              <a:defRPr sz="2800" b="1">
                <a:solidFill>
                  <a:schemeClr val="accent4"/>
                </a:solidFill>
              </a:defRPr>
            </a:lvl1pPr>
          </a:lstStyle>
          <a:p>
            <a:r>
              <a:rPr lang="en-US"/>
              <a:t>HEADER</a:t>
            </a:r>
          </a:p>
        </p:txBody>
      </p:sp>
      <p:sp>
        <p:nvSpPr>
          <p:cNvPr id="4" name="Text Placeholder 3"/>
          <p:cNvSpPr>
            <a:spLocks noGrp="1"/>
          </p:cNvSpPr>
          <p:nvPr>
            <p:ph type="body" sz="half" idx="2" hasCustomPrompt="1"/>
          </p:nvPr>
        </p:nvSpPr>
        <p:spPr>
          <a:xfrm>
            <a:off x="1645736" y="807461"/>
            <a:ext cx="9708064" cy="806193"/>
          </a:xfrm>
        </p:spPr>
        <p:txBody>
          <a:bodyPr>
            <a:noAutofit/>
          </a:bodyPr>
          <a:lstStyle>
            <a:lvl1pPr marL="0" indent="0">
              <a:buNone/>
              <a:defRPr sz="2400">
                <a:solidFill>
                  <a:schemeClr val="tx1"/>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DESCRIPTIVE LINE OF TEXT</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783549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Centre for Learning &amp; Teaching • [INSERT DATE] • [INSERT DETAILS]</a:t>
            </a:r>
          </a:p>
        </p:txBody>
      </p:sp>
      <p:sp>
        <p:nvSpPr>
          <p:cNvPr id="4" name="Slide Number Placeholder 3"/>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1182546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217920"/>
            <a:ext cx="12192000" cy="640080"/>
          </a:xfrm>
          <a:prstGeom prst="rect">
            <a:avLst/>
          </a:prstGeom>
          <a:gradFill flip="none" rotWithShape="1">
            <a:gsLst>
              <a:gs pos="25000">
                <a:schemeClr val="accent6"/>
              </a:gs>
              <a:gs pos="100000">
                <a:srgbClr val="009DE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6" name="Slide Number Placeholder 5"/>
          <p:cNvSpPr>
            <a:spLocks noGrp="1"/>
          </p:cNvSpPr>
          <p:nvPr>
            <p:ph type="sldNum" sz="quarter" idx="12"/>
          </p:nvPr>
        </p:nvSpPr>
        <p:spPr/>
        <p:txBody>
          <a:bodyPr/>
          <a:lstStyle/>
          <a:p>
            <a:fld id="{A3F57748-2007-7E4E-BE6E-DA5E3EB58124}" type="slidenum">
              <a:rPr lang="en-US" smtClean="0"/>
              <a:t>‹#›</a:t>
            </a:fld>
            <a:endParaRPr lang="en-US"/>
          </a:p>
        </p:txBody>
      </p:sp>
      <p:sp>
        <p:nvSpPr>
          <p:cNvPr id="8" name="Rectangle 7"/>
          <p:cNvSpPr/>
          <p:nvPr userDrawn="1"/>
        </p:nvSpPr>
        <p:spPr>
          <a:xfrm>
            <a:off x="0" y="6126480"/>
            <a:ext cx="12192000" cy="45720"/>
          </a:xfrm>
          <a:prstGeom prst="rect">
            <a:avLst/>
          </a:prstGeom>
          <a:gradFill flip="none" rotWithShape="1">
            <a:gsLst>
              <a:gs pos="0">
                <a:schemeClr val="tx2"/>
              </a:gs>
              <a:gs pos="25000">
                <a:schemeClr val="tx2"/>
              </a:gs>
              <a:gs pos="100000">
                <a:schemeClr val="tx2">
                  <a:lumMod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12" name="AutoShape 26"/>
          <p:cNvSpPr>
            <a:spLocks noChangeAspect="1" noChangeArrowheads="1" noTextEdit="1"/>
          </p:cNvSpPr>
          <p:nvPr userDrawn="1"/>
        </p:nvSpPr>
        <p:spPr bwMode="auto">
          <a:xfrm>
            <a:off x="8511267" y="-651156"/>
            <a:ext cx="4135191" cy="482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16" name="Slide Number Placeholder 46"/>
          <p:cNvSpPr txBox="1">
            <a:spLocks/>
          </p:cNvSpPr>
          <p:nvPr userDrawn="1"/>
        </p:nvSpPr>
        <p:spPr>
          <a:xfrm>
            <a:off x="10331126" y="6400800"/>
            <a:ext cx="1022684" cy="365760"/>
          </a:xfrm>
          <a:prstGeom prst="rect">
            <a:avLst/>
          </a:prstGeom>
        </p:spPr>
        <p:txBody>
          <a:bodyPr vert="horz" lIns="0" tIns="0" rIns="0" bIns="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A2BBE-D6E6-4BE2-A029-E4C4FCB9ADED}" type="slidenum">
              <a:rPr lang="en-US" sz="1051" smtClean="0"/>
              <a:pPr/>
              <a:t>‹#›</a:t>
            </a:fld>
            <a:endParaRPr lang="en-US" sz="1051"/>
          </a:p>
        </p:txBody>
      </p:sp>
      <p:grpSp>
        <p:nvGrpSpPr>
          <p:cNvPr id="39" name="Group 35"/>
          <p:cNvGrpSpPr>
            <a:grpSpLocks noChangeAspect="1"/>
          </p:cNvGrpSpPr>
          <p:nvPr userDrawn="1"/>
        </p:nvGrpSpPr>
        <p:grpSpPr bwMode="auto">
          <a:xfrm>
            <a:off x="1384301" y="4976813"/>
            <a:ext cx="2200275" cy="538162"/>
            <a:chOff x="654" y="3135"/>
            <a:chExt cx="1386" cy="339"/>
          </a:xfrm>
        </p:grpSpPr>
        <p:sp>
          <p:nvSpPr>
            <p:cNvPr id="40" name="AutoShape 34"/>
            <p:cNvSpPr>
              <a:spLocks noChangeAspect="1" noChangeArrowheads="1" noTextEdit="1"/>
            </p:cNvSpPr>
            <p:nvPr userDrawn="1"/>
          </p:nvSpPr>
          <p:spPr bwMode="auto">
            <a:xfrm>
              <a:off x="654" y="3135"/>
              <a:ext cx="138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noEditPoints="1"/>
            </p:cNvSpPr>
            <p:nvPr userDrawn="1"/>
          </p:nvSpPr>
          <p:spPr bwMode="auto">
            <a:xfrm>
              <a:off x="654" y="3135"/>
              <a:ext cx="289" cy="339"/>
            </a:xfrm>
            <a:custGeom>
              <a:avLst/>
              <a:gdLst>
                <a:gd name="T0" fmla="*/ 0 w 156"/>
                <a:gd name="T1" fmla="*/ 0 h 182"/>
                <a:gd name="T2" fmla="*/ 81 w 156"/>
                <a:gd name="T3" fmla="*/ 180 h 182"/>
                <a:gd name="T4" fmla="*/ 25 w 156"/>
                <a:gd name="T5" fmla="*/ 122 h 182"/>
                <a:gd name="T6" fmla="*/ 131 w 156"/>
                <a:gd name="T7" fmla="*/ 122 h 182"/>
                <a:gd name="T8" fmla="*/ 8 w 156"/>
                <a:gd name="T9" fmla="*/ 22 h 182"/>
                <a:gd name="T10" fmla="*/ 128 w 156"/>
                <a:gd name="T11" fmla="*/ 81 h 182"/>
                <a:gd name="T12" fmla="*/ 102 w 156"/>
                <a:gd name="T13" fmla="*/ 90 h 182"/>
                <a:gd name="T14" fmla="*/ 118 w 156"/>
                <a:gd name="T15" fmla="*/ 96 h 182"/>
                <a:gd name="T16" fmla="*/ 96 w 156"/>
                <a:gd name="T17" fmla="*/ 98 h 182"/>
                <a:gd name="T18" fmla="*/ 109 w 156"/>
                <a:gd name="T19" fmla="*/ 108 h 182"/>
                <a:gd name="T20" fmla="*/ 92 w 156"/>
                <a:gd name="T21" fmla="*/ 113 h 182"/>
                <a:gd name="T22" fmla="*/ 93 w 156"/>
                <a:gd name="T23" fmla="*/ 123 h 182"/>
                <a:gd name="T24" fmla="*/ 83 w 156"/>
                <a:gd name="T25" fmla="*/ 127 h 182"/>
                <a:gd name="T26" fmla="*/ 97 w 156"/>
                <a:gd name="T27" fmla="*/ 137 h 182"/>
                <a:gd name="T28" fmla="*/ 82 w 156"/>
                <a:gd name="T29" fmla="*/ 149 h 182"/>
                <a:gd name="T30" fmla="*/ 76 w 156"/>
                <a:gd name="T31" fmla="*/ 140 h 182"/>
                <a:gd name="T32" fmla="*/ 59 w 156"/>
                <a:gd name="T33" fmla="*/ 137 h 182"/>
                <a:gd name="T34" fmla="*/ 64 w 156"/>
                <a:gd name="T35" fmla="*/ 132 h 182"/>
                <a:gd name="T36" fmla="*/ 73 w 156"/>
                <a:gd name="T37" fmla="*/ 103 h 182"/>
                <a:gd name="T38" fmla="*/ 66 w 156"/>
                <a:gd name="T39" fmla="*/ 101 h 182"/>
                <a:gd name="T40" fmla="*/ 49 w 156"/>
                <a:gd name="T41" fmla="*/ 105 h 182"/>
                <a:gd name="T42" fmla="*/ 59 w 156"/>
                <a:gd name="T43" fmla="*/ 98 h 182"/>
                <a:gd name="T44" fmla="*/ 37 w 156"/>
                <a:gd name="T45" fmla="*/ 96 h 182"/>
                <a:gd name="T46" fmla="*/ 54 w 156"/>
                <a:gd name="T47" fmla="*/ 90 h 182"/>
                <a:gd name="T48" fmla="*/ 28 w 156"/>
                <a:gd name="T49" fmla="*/ 81 h 182"/>
                <a:gd name="T50" fmla="*/ 32 w 156"/>
                <a:gd name="T51" fmla="*/ 76 h 182"/>
                <a:gd name="T52" fmla="*/ 47 w 156"/>
                <a:gd name="T53" fmla="*/ 65 h 182"/>
                <a:gd name="T54" fmla="*/ 22 w 156"/>
                <a:gd name="T55" fmla="*/ 51 h 182"/>
                <a:gd name="T56" fmla="*/ 26 w 156"/>
                <a:gd name="T57" fmla="*/ 47 h 182"/>
                <a:gd name="T58" fmla="*/ 42 w 156"/>
                <a:gd name="T59" fmla="*/ 37 h 182"/>
                <a:gd name="T60" fmla="*/ 18 w 156"/>
                <a:gd name="T61" fmla="*/ 18 h 182"/>
                <a:gd name="T62" fmla="*/ 54 w 156"/>
                <a:gd name="T63" fmla="*/ 42 h 182"/>
                <a:gd name="T64" fmla="*/ 73 w 156"/>
                <a:gd name="T65" fmla="*/ 62 h 182"/>
                <a:gd name="T66" fmla="*/ 84 w 156"/>
                <a:gd name="T67" fmla="*/ 62 h 182"/>
                <a:gd name="T68" fmla="*/ 99 w 156"/>
                <a:gd name="T69" fmla="*/ 28 h 182"/>
                <a:gd name="T70" fmla="*/ 139 w 156"/>
                <a:gd name="T71" fmla="*/ 18 h 182"/>
                <a:gd name="T72" fmla="*/ 125 w 156"/>
                <a:gd name="T73" fmla="*/ 40 h 182"/>
                <a:gd name="T74" fmla="*/ 111 w 156"/>
                <a:gd name="T75" fmla="*/ 51 h 182"/>
                <a:gd name="T76" fmla="*/ 134 w 156"/>
                <a:gd name="T77" fmla="*/ 51 h 182"/>
                <a:gd name="T78" fmla="*/ 120 w 156"/>
                <a:gd name="T79" fmla="*/ 69 h 182"/>
                <a:gd name="T80" fmla="*/ 105 w 156"/>
                <a:gd name="T81" fmla="*/ 79 h 182"/>
                <a:gd name="T82" fmla="*/ 78 w 156"/>
                <a:gd name="T83" fmla="*/ 64 h 182"/>
                <a:gd name="T84" fmla="*/ 66 w 156"/>
                <a:gd name="T85" fmla="*/ 56 h 182"/>
                <a:gd name="T86" fmla="*/ 66 w 156"/>
                <a:gd name="T87" fmla="*/ 38 h 182"/>
                <a:gd name="T88" fmla="*/ 59 w 156"/>
                <a:gd name="T89" fmla="*/ 36 h 182"/>
                <a:gd name="T90" fmla="*/ 75 w 156"/>
                <a:gd name="T91" fmla="*/ 28 h 182"/>
                <a:gd name="T92" fmla="*/ 94 w 156"/>
                <a:gd name="T93" fmla="*/ 28 h 182"/>
                <a:gd name="T94" fmla="*/ 92 w 156"/>
                <a:gd name="T95" fmla="*/ 44 h 182"/>
                <a:gd name="T96" fmla="*/ 89 w 156"/>
                <a:gd name="T97" fmla="*/ 56 h 182"/>
                <a:gd name="T98" fmla="*/ 73 w 156"/>
                <a:gd name="T99" fmla="*/ 31 h 182"/>
                <a:gd name="T100" fmla="*/ 73 w 156"/>
                <a:gd name="T101" fmla="*/ 3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75" y="180"/>
                  </a:moveTo>
                  <a:cubicBezTo>
                    <a:pt x="50" y="167"/>
                    <a:pt x="32" y="151"/>
                    <a:pt x="18" y="126"/>
                  </a:cubicBezTo>
                  <a:cubicBezTo>
                    <a:pt x="5" y="101"/>
                    <a:pt x="0" y="72"/>
                    <a:pt x="0" y="14"/>
                  </a:cubicBezTo>
                  <a:cubicBezTo>
                    <a:pt x="0" y="0"/>
                    <a:pt x="0" y="0"/>
                    <a:pt x="0" y="0"/>
                  </a:cubicBezTo>
                  <a:cubicBezTo>
                    <a:pt x="156" y="0"/>
                    <a:pt x="156" y="0"/>
                    <a:pt x="156" y="0"/>
                  </a:cubicBezTo>
                  <a:cubicBezTo>
                    <a:pt x="156" y="14"/>
                    <a:pt x="156" y="14"/>
                    <a:pt x="156" y="14"/>
                  </a:cubicBezTo>
                  <a:cubicBezTo>
                    <a:pt x="156" y="72"/>
                    <a:pt x="151" y="101"/>
                    <a:pt x="138" y="126"/>
                  </a:cubicBezTo>
                  <a:cubicBezTo>
                    <a:pt x="124" y="151"/>
                    <a:pt x="105" y="167"/>
                    <a:pt x="81" y="180"/>
                  </a:cubicBezTo>
                  <a:cubicBezTo>
                    <a:pt x="78" y="182"/>
                    <a:pt x="78" y="182"/>
                    <a:pt x="78" y="182"/>
                  </a:cubicBezTo>
                  <a:lnTo>
                    <a:pt x="75" y="180"/>
                  </a:lnTo>
                  <a:close/>
                  <a:moveTo>
                    <a:pt x="8" y="22"/>
                  </a:moveTo>
                  <a:cubicBezTo>
                    <a:pt x="8" y="77"/>
                    <a:pt x="15" y="102"/>
                    <a:pt x="25" y="122"/>
                  </a:cubicBezTo>
                  <a:cubicBezTo>
                    <a:pt x="36" y="144"/>
                    <a:pt x="50" y="156"/>
                    <a:pt x="76" y="172"/>
                  </a:cubicBezTo>
                  <a:cubicBezTo>
                    <a:pt x="78" y="174"/>
                    <a:pt x="78" y="174"/>
                    <a:pt x="78" y="174"/>
                  </a:cubicBezTo>
                  <a:cubicBezTo>
                    <a:pt x="80" y="172"/>
                    <a:pt x="80" y="172"/>
                    <a:pt x="80" y="172"/>
                  </a:cubicBezTo>
                  <a:cubicBezTo>
                    <a:pt x="106" y="156"/>
                    <a:pt x="120" y="144"/>
                    <a:pt x="131" y="122"/>
                  </a:cubicBezTo>
                  <a:cubicBezTo>
                    <a:pt x="141" y="102"/>
                    <a:pt x="148" y="77"/>
                    <a:pt x="148" y="22"/>
                  </a:cubicBezTo>
                  <a:cubicBezTo>
                    <a:pt x="148" y="7"/>
                    <a:pt x="148" y="7"/>
                    <a:pt x="148" y="7"/>
                  </a:cubicBezTo>
                  <a:cubicBezTo>
                    <a:pt x="8" y="7"/>
                    <a:pt x="8" y="7"/>
                    <a:pt x="8" y="7"/>
                  </a:cubicBezTo>
                  <a:lnTo>
                    <a:pt x="8" y="22"/>
                  </a:lnTo>
                  <a:close/>
                  <a:moveTo>
                    <a:pt x="105" y="79"/>
                  </a:moveTo>
                  <a:cubicBezTo>
                    <a:pt x="107" y="81"/>
                    <a:pt x="111" y="83"/>
                    <a:pt x="116" y="83"/>
                  </a:cubicBezTo>
                  <a:cubicBezTo>
                    <a:pt x="122" y="83"/>
                    <a:pt x="128" y="81"/>
                    <a:pt x="128" y="81"/>
                  </a:cubicBezTo>
                  <a:cubicBezTo>
                    <a:pt x="128" y="81"/>
                    <a:pt x="128" y="81"/>
                    <a:pt x="128" y="81"/>
                  </a:cubicBezTo>
                  <a:cubicBezTo>
                    <a:pt x="128" y="85"/>
                    <a:pt x="123" y="88"/>
                    <a:pt x="120" y="90"/>
                  </a:cubicBezTo>
                  <a:cubicBezTo>
                    <a:pt x="117" y="91"/>
                    <a:pt x="114" y="91"/>
                    <a:pt x="111" y="91"/>
                  </a:cubicBezTo>
                  <a:cubicBezTo>
                    <a:pt x="108" y="91"/>
                    <a:pt x="103" y="90"/>
                    <a:pt x="102" y="90"/>
                  </a:cubicBezTo>
                  <a:cubicBezTo>
                    <a:pt x="102" y="90"/>
                    <a:pt x="102" y="90"/>
                    <a:pt x="102" y="90"/>
                  </a:cubicBezTo>
                  <a:cubicBezTo>
                    <a:pt x="103" y="93"/>
                    <a:pt x="107" y="94"/>
                    <a:pt x="109" y="95"/>
                  </a:cubicBezTo>
                  <a:cubicBezTo>
                    <a:pt x="112" y="96"/>
                    <a:pt x="114" y="96"/>
                    <a:pt x="115" y="96"/>
                  </a:cubicBezTo>
                  <a:cubicBezTo>
                    <a:pt x="116" y="96"/>
                    <a:pt x="118" y="96"/>
                    <a:pt x="118" y="96"/>
                  </a:cubicBezTo>
                  <a:cubicBezTo>
                    <a:pt x="118" y="96"/>
                    <a:pt x="118" y="96"/>
                    <a:pt x="118" y="96"/>
                  </a:cubicBezTo>
                  <a:cubicBezTo>
                    <a:pt x="118" y="96"/>
                    <a:pt x="117" y="98"/>
                    <a:pt x="114" y="100"/>
                  </a:cubicBezTo>
                  <a:cubicBezTo>
                    <a:pt x="111" y="101"/>
                    <a:pt x="108" y="102"/>
                    <a:pt x="106" y="102"/>
                  </a:cubicBezTo>
                  <a:cubicBezTo>
                    <a:pt x="102" y="102"/>
                    <a:pt x="99" y="101"/>
                    <a:pt x="96" y="98"/>
                  </a:cubicBezTo>
                  <a:cubicBezTo>
                    <a:pt x="96" y="98"/>
                    <a:pt x="96" y="98"/>
                    <a:pt x="96" y="98"/>
                  </a:cubicBezTo>
                  <a:cubicBezTo>
                    <a:pt x="96" y="101"/>
                    <a:pt x="100" y="107"/>
                    <a:pt x="104" y="107"/>
                  </a:cubicBezTo>
                  <a:cubicBezTo>
                    <a:pt x="105" y="107"/>
                    <a:pt x="107" y="107"/>
                    <a:pt x="107" y="105"/>
                  </a:cubicBezTo>
                  <a:cubicBezTo>
                    <a:pt x="107" y="105"/>
                    <a:pt x="107" y="105"/>
                    <a:pt x="107" y="105"/>
                  </a:cubicBezTo>
                  <a:cubicBezTo>
                    <a:pt x="107" y="105"/>
                    <a:pt x="109" y="106"/>
                    <a:pt x="109" y="108"/>
                  </a:cubicBezTo>
                  <a:cubicBezTo>
                    <a:pt x="109" y="110"/>
                    <a:pt x="107" y="113"/>
                    <a:pt x="103" y="113"/>
                  </a:cubicBezTo>
                  <a:cubicBezTo>
                    <a:pt x="95" y="113"/>
                    <a:pt x="91" y="105"/>
                    <a:pt x="90" y="101"/>
                  </a:cubicBezTo>
                  <a:cubicBezTo>
                    <a:pt x="89" y="101"/>
                    <a:pt x="89" y="101"/>
                    <a:pt x="89" y="101"/>
                  </a:cubicBezTo>
                  <a:cubicBezTo>
                    <a:pt x="89" y="108"/>
                    <a:pt x="92" y="113"/>
                    <a:pt x="92" y="113"/>
                  </a:cubicBezTo>
                  <a:cubicBezTo>
                    <a:pt x="92" y="114"/>
                    <a:pt x="92" y="114"/>
                    <a:pt x="92" y="114"/>
                  </a:cubicBezTo>
                  <a:cubicBezTo>
                    <a:pt x="88" y="112"/>
                    <a:pt x="84" y="108"/>
                    <a:pt x="83" y="103"/>
                  </a:cubicBezTo>
                  <a:cubicBezTo>
                    <a:pt x="83" y="103"/>
                    <a:pt x="83" y="103"/>
                    <a:pt x="83" y="103"/>
                  </a:cubicBezTo>
                  <a:cubicBezTo>
                    <a:pt x="83" y="118"/>
                    <a:pt x="87" y="123"/>
                    <a:pt x="93" y="123"/>
                  </a:cubicBezTo>
                  <a:cubicBezTo>
                    <a:pt x="98" y="123"/>
                    <a:pt x="100" y="120"/>
                    <a:pt x="100" y="120"/>
                  </a:cubicBezTo>
                  <a:cubicBezTo>
                    <a:pt x="100" y="120"/>
                    <a:pt x="100" y="120"/>
                    <a:pt x="100" y="120"/>
                  </a:cubicBezTo>
                  <a:cubicBezTo>
                    <a:pt x="100" y="129"/>
                    <a:pt x="96" y="132"/>
                    <a:pt x="92" y="132"/>
                  </a:cubicBezTo>
                  <a:cubicBezTo>
                    <a:pt x="88" y="132"/>
                    <a:pt x="85" y="130"/>
                    <a:pt x="83" y="127"/>
                  </a:cubicBezTo>
                  <a:cubicBezTo>
                    <a:pt x="83" y="127"/>
                    <a:pt x="83" y="127"/>
                    <a:pt x="83" y="127"/>
                  </a:cubicBezTo>
                  <a:cubicBezTo>
                    <a:pt x="83" y="132"/>
                    <a:pt x="85" y="138"/>
                    <a:pt x="92" y="138"/>
                  </a:cubicBezTo>
                  <a:cubicBezTo>
                    <a:pt x="95" y="138"/>
                    <a:pt x="96" y="137"/>
                    <a:pt x="96" y="137"/>
                  </a:cubicBezTo>
                  <a:cubicBezTo>
                    <a:pt x="97" y="137"/>
                    <a:pt x="97" y="137"/>
                    <a:pt x="97" y="137"/>
                  </a:cubicBezTo>
                  <a:cubicBezTo>
                    <a:pt x="97" y="142"/>
                    <a:pt x="94" y="146"/>
                    <a:pt x="89" y="146"/>
                  </a:cubicBezTo>
                  <a:cubicBezTo>
                    <a:pt x="85" y="146"/>
                    <a:pt x="82" y="142"/>
                    <a:pt x="81" y="140"/>
                  </a:cubicBezTo>
                  <a:cubicBezTo>
                    <a:pt x="80" y="140"/>
                    <a:pt x="80" y="140"/>
                    <a:pt x="80" y="140"/>
                  </a:cubicBezTo>
                  <a:cubicBezTo>
                    <a:pt x="80" y="140"/>
                    <a:pt x="82" y="145"/>
                    <a:pt x="82" y="149"/>
                  </a:cubicBezTo>
                  <a:cubicBezTo>
                    <a:pt x="82" y="153"/>
                    <a:pt x="80" y="157"/>
                    <a:pt x="78" y="159"/>
                  </a:cubicBezTo>
                  <a:cubicBezTo>
                    <a:pt x="78" y="159"/>
                    <a:pt x="78" y="159"/>
                    <a:pt x="78" y="159"/>
                  </a:cubicBezTo>
                  <a:cubicBezTo>
                    <a:pt x="76" y="157"/>
                    <a:pt x="74" y="153"/>
                    <a:pt x="74" y="149"/>
                  </a:cubicBezTo>
                  <a:cubicBezTo>
                    <a:pt x="74" y="145"/>
                    <a:pt x="76" y="140"/>
                    <a:pt x="76" y="140"/>
                  </a:cubicBezTo>
                  <a:cubicBezTo>
                    <a:pt x="75" y="140"/>
                    <a:pt x="75" y="140"/>
                    <a:pt x="75" y="140"/>
                  </a:cubicBezTo>
                  <a:cubicBezTo>
                    <a:pt x="74" y="142"/>
                    <a:pt x="71" y="146"/>
                    <a:pt x="67" y="146"/>
                  </a:cubicBezTo>
                  <a:cubicBezTo>
                    <a:pt x="62" y="146"/>
                    <a:pt x="59" y="142"/>
                    <a:pt x="59" y="137"/>
                  </a:cubicBezTo>
                  <a:cubicBezTo>
                    <a:pt x="59" y="137"/>
                    <a:pt x="59" y="137"/>
                    <a:pt x="59" y="137"/>
                  </a:cubicBezTo>
                  <a:cubicBezTo>
                    <a:pt x="59" y="137"/>
                    <a:pt x="61" y="138"/>
                    <a:pt x="64" y="138"/>
                  </a:cubicBezTo>
                  <a:cubicBezTo>
                    <a:pt x="71" y="138"/>
                    <a:pt x="73" y="132"/>
                    <a:pt x="73" y="127"/>
                  </a:cubicBezTo>
                  <a:cubicBezTo>
                    <a:pt x="73" y="127"/>
                    <a:pt x="73" y="127"/>
                    <a:pt x="73" y="127"/>
                  </a:cubicBezTo>
                  <a:cubicBezTo>
                    <a:pt x="71" y="130"/>
                    <a:pt x="68" y="132"/>
                    <a:pt x="64" y="132"/>
                  </a:cubicBezTo>
                  <a:cubicBezTo>
                    <a:pt x="60" y="132"/>
                    <a:pt x="55" y="129"/>
                    <a:pt x="55" y="120"/>
                  </a:cubicBezTo>
                  <a:cubicBezTo>
                    <a:pt x="56" y="120"/>
                    <a:pt x="56" y="120"/>
                    <a:pt x="56" y="120"/>
                  </a:cubicBezTo>
                  <a:cubicBezTo>
                    <a:pt x="56" y="120"/>
                    <a:pt x="58" y="123"/>
                    <a:pt x="63" y="123"/>
                  </a:cubicBezTo>
                  <a:cubicBezTo>
                    <a:pt x="69" y="123"/>
                    <a:pt x="73" y="118"/>
                    <a:pt x="73" y="103"/>
                  </a:cubicBezTo>
                  <a:cubicBezTo>
                    <a:pt x="73" y="103"/>
                    <a:pt x="73" y="103"/>
                    <a:pt x="73" y="103"/>
                  </a:cubicBezTo>
                  <a:cubicBezTo>
                    <a:pt x="72" y="108"/>
                    <a:pt x="68" y="112"/>
                    <a:pt x="64" y="114"/>
                  </a:cubicBezTo>
                  <a:cubicBezTo>
                    <a:pt x="64" y="113"/>
                    <a:pt x="64" y="113"/>
                    <a:pt x="64" y="113"/>
                  </a:cubicBezTo>
                  <a:cubicBezTo>
                    <a:pt x="64" y="113"/>
                    <a:pt x="66" y="108"/>
                    <a:pt x="66" y="101"/>
                  </a:cubicBezTo>
                  <a:cubicBezTo>
                    <a:pt x="66" y="101"/>
                    <a:pt x="66" y="101"/>
                    <a:pt x="66" y="101"/>
                  </a:cubicBezTo>
                  <a:cubicBezTo>
                    <a:pt x="65" y="105"/>
                    <a:pt x="61" y="113"/>
                    <a:pt x="53" y="113"/>
                  </a:cubicBezTo>
                  <a:cubicBezTo>
                    <a:pt x="49" y="113"/>
                    <a:pt x="47" y="110"/>
                    <a:pt x="47" y="108"/>
                  </a:cubicBezTo>
                  <a:cubicBezTo>
                    <a:pt x="47" y="106"/>
                    <a:pt x="49" y="105"/>
                    <a:pt x="49" y="105"/>
                  </a:cubicBezTo>
                  <a:cubicBezTo>
                    <a:pt x="49" y="105"/>
                    <a:pt x="49" y="105"/>
                    <a:pt x="49" y="105"/>
                  </a:cubicBezTo>
                  <a:cubicBezTo>
                    <a:pt x="49" y="107"/>
                    <a:pt x="50" y="107"/>
                    <a:pt x="52" y="107"/>
                  </a:cubicBezTo>
                  <a:cubicBezTo>
                    <a:pt x="56" y="107"/>
                    <a:pt x="59" y="101"/>
                    <a:pt x="60" y="98"/>
                  </a:cubicBezTo>
                  <a:cubicBezTo>
                    <a:pt x="59" y="98"/>
                    <a:pt x="59" y="98"/>
                    <a:pt x="59" y="98"/>
                  </a:cubicBezTo>
                  <a:cubicBezTo>
                    <a:pt x="57" y="101"/>
                    <a:pt x="54" y="102"/>
                    <a:pt x="50" y="102"/>
                  </a:cubicBezTo>
                  <a:cubicBezTo>
                    <a:pt x="48" y="102"/>
                    <a:pt x="45" y="101"/>
                    <a:pt x="42" y="100"/>
                  </a:cubicBezTo>
                  <a:cubicBezTo>
                    <a:pt x="39" y="98"/>
                    <a:pt x="37" y="96"/>
                    <a:pt x="37" y="96"/>
                  </a:cubicBezTo>
                  <a:cubicBezTo>
                    <a:pt x="37" y="96"/>
                    <a:pt x="37" y="96"/>
                    <a:pt x="37" y="96"/>
                  </a:cubicBezTo>
                  <a:cubicBezTo>
                    <a:pt x="37" y="96"/>
                    <a:pt x="40" y="96"/>
                    <a:pt x="41" y="96"/>
                  </a:cubicBezTo>
                  <a:cubicBezTo>
                    <a:pt x="42" y="96"/>
                    <a:pt x="44" y="96"/>
                    <a:pt x="47" y="95"/>
                  </a:cubicBezTo>
                  <a:cubicBezTo>
                    <a:pt x="49" y="94"/>
                    <a:pt x="52" y="93"/>
                    <a:pt x="54" y="90"/>
                  </a:cubicBezTo>
                  <a:cubicBezTo>
                    <a:pt x="54" y="90"/>
                    <a:pt x="54" y="90"/>
                    <a:pt x="54" y="90"/>
                  </a:cubicBezTo>
                  <a:cubicBezTo>
                    <a:pt x="52" y="90"/>
                    <a:pt x="48" y="91"/>
                    <a:pt x="45" y="91"/>
                  </a:cubicBezTo>
                  <a:cubicBezTo>
                    <a:pt x="42" y="91"/>
                    <a:pt x="39" y="91"/>
                    <a:pt x="36" y="90"/>
                  </a:cubicBezTo>
                  <a:cubicBezTo>
                    <a:pt x="33" y="88"/>
                    <a:pt x="28" y="85"/>
                    <a:pt x="28" y="81"/>
                  </a:cubicBezTo>
                  <a:cubicBezTo>
                    <a:pt x="28" y="81"/>
                    <a:pt x="28" y="81"/>
                    <a:pt x="28" y="81"/>
                  </a:cubicBezTo>
                  <a:cubicBezTo>
                    <a:pt x="28" y="81"/>
                    <a:pt x="34" y="83"/>
                    <a:pt x="39" y="83"/>
                  </a:cubicBezTo>
                  <a:cubicBezTo>
                    <a:pt x="45" y="83"/>
                    <a:pt x="49" y="81"/>
                    <a:pt x="51" y="79"/>
                  </a:cubicBezTo>
                  <a:cubicBezTo>
                    <a:pt x="51" y="79"/>
                    <a:pt x="51" y="79"/>
                    <a:pt x="51" y="79"/>
                  </a:cubicBezTo>
                  <a:cubicBezTo>
                    <a:pt x="41" y="79"/>
                    <a:pt x="35" y="77"/>
                    <a:pt x="32" y="76"/>
                  </a:cubicBezTo>
                  <a:cubicBezTo>
                    <a:pt x="28" y="75"/>
                    <a:pt x="24" y="72"/>
                    <a:pt x="24" y="66"/>
                  </a:cubicBezTo>
                  <a:cubicBezTo>
                    <a:pt x="24" y="66"/>
                    <a:pt x="24" y="66"/>
                    <a:pt x="24" y="66"/>
                  </a:cubicBezTo>
                  <a:cubicBezTo>
                    <a:pt x="24" y="66"/>
                    <a:pt x="28" y="69"/>
                    <a:pt x="36" y="69"/>
                  </a:cubicBezTo>
                  <a:cubicBezTo>
                    <a:pt x="42" y="69"/>
                    <a:pt x="45" y="67"/>
                    <a:pt x="47" y="65"/>
                  </a:cubicBezTo>
                  <a:cubicBezTo>
                    <a:pt x="47" y="65"/>
                    <a:pt x="47" y="65"/>
                    <a:pt x="47" y="65"/>
                  </a:cubicBezTo>
                  <a:cubicBezTo>
                    <a:pt x="39" y="65"/>
                    <a:pt x="33" y="64"/>
                    <a:pt x="29" y="62"/>
                  </a:cubicBezTo>
                  <a:cubicBezTo>
                    <a:pt x="25" y="60"/>
                    <a:pt x="22" y="56"/>
                    <a:pt x="22" y="51"/>
                  </a:cubicBezTo>
                  <a:cubicBezTo>
                    <a:pt x="22" y="51"/>
                    <a:pt x="22" y="51"/>
                    <a:pt x="22" y="51"/>
                  </a:cubicBezTo>
                  <a:cubicBezTo>
                    <a:pt x="22" y="51"/>
                    <a:pt x="26" y="54"/>
                    <a:pt x="34" y="54"/>
                  </a:cubicBezTo>
                  <a:cubicBezTo>
                    <a:pt x="39" y="54"/>
                    <a:pt x="43" y="53"/>
                    <a:pt x="44" y="51"/>
                  </a:cubicBezTo>
                  <a:cubicBezTo>
                    <a:pt x="44" y="51"/>
                    <a:pt x="44" y="51"/>
                    <a:pt x="44" y="51"/>
                  </a:cubicBezTo>
                  <a:cubicBezTo>
                    <a:pt x="36" y="51"/>
                    <a:pt x="30" y="50"/>
                    <a:pt x="26" y="47"/>
                  </a:cubicBezTo>
                  <a:cubicBezTo>
                    <a:pt x="22" y="45"/>
                    <a:pt x="19" y="42"/>
                    <a:pt x="19" y="37"/>
                  </a:cubicBezTo>
                  <a:cubicBezTo>
                    <a:pt x="20" y="37"/>
                    <a:pt x="20" y="37"/>
                    <a:pt x="20" y="37"/>
                  </a:cubicBezTo>
                  <a:cubicBezTo>
                    <a:pt x="20" y="37"/>
                    <a:pt x="24" y="40"/>
                    <a:pt x="31" y="40"/>
                  </a:cubicBezTo>
                  <a:cubicBezTo>
                    <a:pt x="37" y="40"/>
                    <a:pt x="41" y="38"/>
                    <a:pt x="42" y="37"/>
                  </a:cubicBezTo>
                  <a:cubicBezTo>
                    <a:pt x="42" y="36"/>
                    <a:pt x="42" y="36"/>
                    <a:pt x="42" y="36"/>
                  </a:cubicBezTo>
                  <a:cubicBezTo>
                    <a:pt x="34" y="36"/>
                    <a:pt x="28" y="35"/>
                    <a:pt x="24" y="33"/>
                  </a:cubicBezTo>
                  <a:cubicBezTo>
                    <a:pt x="20" y="31"/>
                    <a:pt x="17" y="28"/>
                    <a:pt x="17" y="18"/>
                  </a:cubicBezTo>
                  <a:cubicBezTo>
                    <a:pt x="18" y="18"/>
                    <a:pt x="18" y="18"/>
                    <a:pt x="18" y="18"/>
                  </a:cubicBezTo>
                  <a:cubicBezTo>
                    <a:pt x="25" y="24"/>
                    <a:pt x="31" y="25"/>
                    <a:pt x="37" y="25"/>
                  </a:cubicBezTo>
                  <a:cubicBezTo>
                    <a:pt x="45" y="25"/>
                    <a:pt x="50" y="24"/>
                    <a:pt x="53" y="24"/>
                  </a:cubicBezTo>
                  <a:cubicBezTo>
                    <a:pt x="55" y="24"/>
                    <a:pt x="57" y="25"/>
                    <a:pt x="57" y="28"/>
                  </a:cubicBezTo>
                  <a:cubicBezTo>
                    <a:pt x="57" y="31"/>
                    <a:pt x="54" y="35"/>
                    <a:pt x="54" y="42"/>
                  </a:cubicBezTo>
                  <a:cubicBezTo>
                    <a:pt x="54" y="53"/>
                    <a:pt x="59" y="59"/>
                    <a:pt x="65" y="59"/>
                  </a:cubicBezTo>
                  <a:cubicBezTo>
                    <a:pt x="65" y="59"/>
                    <a:pt x="66" y="62"/>
                    <a:pt x="70" y="62"/>
                  </a:cubicBezTo>
                  <a:cubicBezTo>
                    <a:pt x="72" y="62"/>
                    <a:pt x="72" y="62"/>
                    <a:pt x="72" y="62"/>
                  </a:cubicBezTo>
                  <a:cubicBezTo>
                    <a:pt x="73" y="62"/>
                    <a:pt x="73" y="62"/>
                    <a:pt x="73" y="62"/>
                  </a:cubicBezTo>
                  <a:cubicBezTo>
                    <a:pt x="74" y="67"/>
                    <a:pt x="78" y="69"/>
                    <a:pt x="78" y="69"/>
                  </a:cubicBezTo>
                  <a:cubicBezTo>
                    <a:pt x="78" y="69"/>
                    <a:pt x="78" y="69"/>
                    <a:pt x="78" y="69"/>
                  </a:cubicBezTo>
                  <a:cubicBezTo>
                    <a:pt x="78" y="69"/>
                    <a:pt x="82" y="67"/>
                    <a:pt x="83" y="62"/>
                  </a:cubicBezTo>
                  <a:cubicBezTo>
                    <a:pt x="84" y="62"/>
                    <a:pt x="84" y="62"/>
                    <a:pt x="84" y="62"/>
                  </a:cubicBezTo>
                  <a:cubicBezTo>
                    <a:pt x="84" y="62"/>
                    <a:pt x="84" y="62"/>
                    <a:pt x="86" y="62"/>
                  </a:cubicBezTo>
                  <a:cubicBezTo>
                    <a:pt x="90" y="62"/>
                    <a:pt x="91" y="59"/>
                    <a:pt x="91" y="59"/>
                  </a:cubicBezTo>
                  <a:cubicBezTo>
                    <a:pt x="97" y="59"/>
                    <a:pt x="102" y="53"/>
                    <a:pt x="102" y="42"/>
                  </a:cubicBezTo>
                  <a:cubicBezTo>
                    <a:pt x="102" y="35"/>
                    <a:pt x="99" y="31"/>
                    <a:pt x="99" y="28"/>
                  </a:cubicBezTo>
                  <a:cubicBezTo>
                    <a:pt x="99" y="25"/>
                    <a:pt x="101" y="24"/>
                    <a:pt x="103" y="24"/>
                  </a:cubicBezTo>
                  <a:cubicBezTo>
                    <a:pt x="105" y="24"/>
                    <a:pt x="111" y="25"/>
                    <a:pt x="119" y="25"/>
                  </a:cubicBezTo>
                  <a:cubicBezTo>
                    <a:pt x="125" y="25"/>
                    <a:pt x="131" y="24"/>
                    <a:pt x="138" y="18"/>
                  </a:cubicBezTo>
                  <a:cubicBezTo>
                    <a:pt x="139" y="18"/>
                    <a:pt x="139" y="18"/>
                    <a:pt x="139" y="18"/>
                  </a:cubicBezTo>
                  <a:cubicBezTo>
                    <a:pt x="139" y="28"/>
                    <a:pt x="136" y="31"/>
                    <a:pt x="132" y="33"/>
                  </a:cubicBezTo>
                  <a:cubicBezTo>
                    <a:pt x="128" y="35"/>
                    <a:pt x="122" y="36"/>
                    <a:pt x="114" y="36"/>
                  </a:cubicBezTo>
                  <a:cubicBezTo>
                    <a:pt x="114" y="37"/>
                    <a:pt x="114" y="37"/>
                    <a:pt x="114" y="37"/>
                  </a:cubicBezTo>
                  <a:cubicBezTo>
                    <a:pt x="115" y="38"/>
                    <a:pt x="119" y="40"/>
                    <a:pt x="125" y="40"/>
                  </a:cubicBezTo>
                  <a:cubicBezTo>
                    <a:pt x="132" y="40"/>
                    <a:pt x="136" y="37"/>
                    <a:pt x="136" y="37"/>
                  </a:cubicBezTo>
                  <a:cubicBezTo>
                    <a:pt x="136" y="37"/>
                    <a:pt x="136" y="37"/>
                    <a:pt x="136" y="37"/>
                  </a:cubicBezTo>
                  <a:cubicBezTo>
                    <a:pt x="136" y="42"/>
                    <a:pt x="133" y="45"/>
                    <a:pt x="129" y="47"/>
                  </a:cubicBezTo>
                  <a:cubicBezTo>
                    <a:pt x="125" y="50"/>
                    <a:pt x="120" y="51"/>
                    <a:pt x="111" y="51"/>
                  </a:cubicBezTo>
                  <a:cubicBezTo>
                    <a:pt x="111" y="51"/>
                    <a:pt x="111" y="51"/>
                    <a:pt x="111" y="51"/>
                  </a:cubicBezTo>
                  <a:cubicBezTo>
                    <a:pt x="113" y="53"/>
                    <a:pt x="116" y="54"/>
                    <a:pt x="122" y="54"/>
                  </a:cubicBezTo>
                  <a:cubicBezTo>
                    <a:pt x="130" y="54"/>
                    <a:pt x="134" y="51"/>
                    <a:pt x="134" y="51"/>
                  </a:cubicBezTo>
                  <a:cubicBezTo>
                    <a:pt x="134" y="51"/>
                    <a:pt x="134" y="51"/>
                    <a:pt x="134" y="51"/>
                  </a:cubicBezTo>
                  <a:cubicBezTo>
                    <a:pt x="134" y="56"/>
                    <a:pt x="131" y="60"/>
                    <a:pt x="127" y="62"/>
                  </a:cubicBezTo>
                  <a:cubicBezTo>
                    <a:pt x="123" y="64"/>
                    <a:pt x="117" y="65"/>
                    <a:pt x="109" y="65"/>
                  </a:cubicBezTo>
                  <a:cubicBezTo>
                    <a:pt x="109" y="65"/>
                    <a:pt x="109" y="65"/>
                    <a:pt x="109" y="65"/>
                  </a:cubicBezTo>
                  <a:cubicBezTo>
                    <a:pt x="111" y="67"/>
                    <a:pt x="114" y="69"/>
                    <a:pt x="120" y="69"/>
                  </a:cubicBezTo>
                  <a:cubicBezTo>
                    <a:pt x="128" y="69"/>
                    <a:pt x="132" y="66"/>
                    <a:pt x="132" y="66"/>
                  </a:cubicBezTo>
                  <a:cubicBezTo>
                    <a:pt x="132" y="66"/>
                    <a:pt x="132" y="66"/>
                    <a:pt x="132" y="66"/>
                  </a:cubicBezTo>
                  <a:cubicBezTo>
                    <a:pt x="132" y="72"/>
                    <a:pt x="128" y="75"/>
                    <a:pt x="124" y="76"/>
                  </a:cubicBezTo>
                  <a:cubicBezTo>
                    <a:pt x="121" y="77"/>
                    <a:pt x="115" y="79"/>
                    <a:pt x="105" y="79"/>
                  </a:cubicBezTo>
                  <a:close/>
                  <a:moveTo>
                    <a:pt x="82" y="55"/>
                  </a:moveTo>
                  <a:cubicBezTo>
                    <a:pt x="81" y="55"/>
                    <a:pt x="81" y="55"/>
                    <a:pt x="81" y="55"/>
                  </a:cubicBezTo>
                  <a:cubicBezTo>
                    <a:pt x="81" y="61"/>
                    <a:pt x="78" y="64"/>
                    <a:pt x="78" y="64"/>
                  </a:cubicBezTo>
                  <a:cubicBezTo>
                    <a:pt x="78" y="64"/>
                    <a:pt x="78" y="64"/>
                    <a:pt x="78" y="64"/>
                  </a:cubicBezTo>
                  <a:cubicBezTo>
                    <a:pt x="78" y="64"/>
                    <a:pt x="74" y="61"/>
                    <a:pt x="74" y="55"/>
                  </a:cubicBezTo>
                  <a:cubicBezTo>
                    <a:pt x="74" y="55"/>
                    <a:pt x="74" y="55"/>
                    <a:pt x="74" y="55"/>
                  </a:cubicBezTo>
                  <a:cubicBezTo>
                    <a:pt x="73" y="57"/>
                    <a:pt x="72" y="58"/>
                    <a:pt x="70" y="58"/>
                  </a:cubicBezTo>
                  <a:cubicBezTo>
                    <a:pt x="67" y="58"/>
                    <a:pt x="66" y="56"/>
                    <a:pt x="66" y="56"/>
                  </a:cubicBezTo>
                  <a:cubicBezTo>
                    <a:pt x="68" y="52"/>
                    <a:pt x="69" y="50"/>
                    <a:pt x="69" y="48"/>
                  </a:cubicBezTo>
                  <a:cubicBezTo>
                    <a:pt x="70" y="46"/>
                    <a:pt x="71" y="43"/>
                    <a:pt x="71" y="42"/>
                  </a:cubicBezTo>
                  <a:cubicBezTo>
                    <a:pt x="71" y="41"/>
                    <a:pt x="70" y="39"/>
                    <a:pt x="68" y="39"/>
                  </a:cubicBezTo>
                  <a:cubicBezTo>
                    <a:pt x="66" y="38"/>
                    <a:pt x="66" y="38"/>
                    <a:pt x="66" y="38"/>
                  </a:cubicBezTo>
                  <a:cubicBezTo>
                    <a:pt x="66" y="38"/>
                    <a:pt x="65" y="38"/>
                    <a:pt x="64" y="38"/>
                  </a:cubicBezTo>
                  <a:cubicBezTo>
                    <a:pt x="63" y="38"/>
                    <a:pt x="62" y="38"/>
                    <a:pt x="62" y="41"/>
                  </a:cubicBezTo>
                  <a:cubicBezTo>
                    <a:pt x="61" y="41"/>
                    <a:pt x="61" y="41"/>
                    <a:pt x="61" y="41"/>
                  </a:cubicBezTo>
                  <a:cubicBezTo>
                    <a:pt x="61" y="40"/>
                    <a:pt x="59" y="39"/>
                    <a:pt x="59" y="36"/>
                  </a:cubicBezTo>
                  <a:cubicBezTo>
                    <a:pt x="59" y="35"/>
                    <a:pt x="60" y="34"/>
                    <a:pt x="61" y="33"/>
                  </a:cubicBezTo>
                  <a:cubicBezTo>
                    <a:pt x="62" y="32"/>
                    <a:pt x="66" y="31"/>
                    <a:pt x="69" y="30"/>
                  </a:cubicBezTo>
                  <a:cubicBezTo>
                    <a:pt x="71" y="28"/>
                    <a:pt x="71" y="28"/>
                    <a:pt x="71" y="28"/>
                  </a:cubicBezTo>
                  <a:cubicBezTo>
                    <a:pt x="71" y="28"/>
                    <a:pt x="73" y="28"/>
                    <a:pt x="75" y="28"/>
                  </a:cubicBezTo>
                  <a:cubicBezTo>
                    <a:pt x="80" y="28"/>
                    <a:pt x="86" y="29"/>
                    <a:pt x="88" y="29"/>
                  </a:cubicBezTo>
                  <a:cubicBezTo>
                    <a:pt x="90" y="29"/>
                    <a:pt x="92" y="28"/>
                    <a:pt x="94" y="27"/>
                  </a:cubicBezTo>
                  <a:cubicBezTo>
                    <a:pt x="94" y="27"/>
                    <a:pt x="94" y="27"/>
                    <a:pt x="94" y="27"/>
                  </a:cubicBezTo>
                  <a:cubicBezTo>
                    <a:pt x="94" y="28"/>
                    <a:pt x="94" y="28"/>
                    <a:pt x="94" y="28"/>
                  </a:cubicBezTo>
                  <a:cubicBezTo>
                    <a:pt x="94" y="31"/>
                    <a:pt x="92" y="33"/>
                    <a:pt x="87" y="33"/>
                  </a:cubicBezTo>
                  <a:cubicBezTo>
                    <a:pt x="87" y="34"/>
                    <a:pt x="87" y="34"/>
                    <a:pt x="87" y="34"/>
                  </a:cubicBezTo>
                  <a:cubicBezTo>
                    <a:pt x="92" y="34"/>
                    <a:pt x="94" y="36"/>
                    <a:pt x="94" y="40"/>
                  </a:cubicBezTo>
                  <a:cubicBezTo>
                    <a:pt x="94" y="42"/>
                    <a:pt x="93" y="44"/>
                    <a:pt x="92" y="44"/>
                  </a:cubicBezTo>
                  <a:cubicBezTo>
                    <a:pt x="92" y="44"/>
                    <a:pt x="92" y="44"/>
                    <a:pt x="92" y="44"/>
                  </a:cubicBezTo>
                  <a:cubicBezTo>
                    <a:pt x="92" y="43"/>
                    <a:pt x="91" y="42"/>
                    <a:pt x="89" y="42"/>
                  </a:cubicBezTo>
                  <a:cubicBezTo>
                    <a:pt x="88" y="42"/>
                    <a:pt x="87" y="43"/>
                    <a:pt x="87" y="45"/>
                  </a:cubicBezTo>
                  <a:cubicBezTo>
                    <a:pt x="87" y="47"/>
                    <a:pt x="88" y="53"/>
                    <a:pt x="89" y="56"/>
                  </a:cubicBezTo>
                  <a:cubicBezTo>
                    <a:pt x="89" y="56"/>
                    <a:pt x="89" y="58"/>
                    <a:pt x="86" y="58"/>
                  </a:cubicBezTo>
                  <a:cubicBezTo>
                    <a:pt x="84" y="58"/>
                    <a:pt x="83" y="57"/>
                    <a:pt x="82" y="55"/>
                  </a:cubicBezTo>
                  <a:close/>
                  <a:moveTo>
                    <a:pt x="73" y="31"/>
                  </a:moveTo>
                  <a:cubicBezTo>
                    <a:pt x="73" y="31"/>
                    <a:pt x="73" y="31"/>
                    <a:pt x="73" y="31"/>
                  </a:cubicBezTo>
                  <a:cubicBezTo>
                    <a:pt x="73" y="32"/>
                    <a:pt x="74" y="33"/>
                    <a:pt x="76" y="33"/>
                  </a:cubicBezTo>
                  <a:cubicBezTo>
                    <a:pt x="77" y="33"/>
                    <a:pt x="78" y="32"/>
                    <a:pt x="78" y="31"/>
                  </a:cubicBezTo>
                  <a:cubicBezTo>
                    <a:pt x="78" y="31"/>
                    <a:pt x="78" y="31"/>
                    <a:pt x="78" y="31"/>
                  </a:cubicBezTo>
                  <a:lnTo>
                    <a:pt x="7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noEditPoints="1"/>
            </p:cNvSpPr>
            <p:nvPr userDrawn="1"/>
          </p:nvSpPr>
          <p:spPr bwMode="auto">
            <a:xfrm>
              <a:off x="993" y="3152"/>
              <a:ext cx="122" cy="119"/>
            </a:xfrm>
            <a:custGeom>
              <a:avLst/>
              <a:gdLst>
                <a:gd name="T0" fmla="*/ 8 w 66"/>
                <a:gd name="T1" fmla="*/ 10 h 64"/>
                <a:gd name="T2" fmla="*/ 2 w 66"/>
                <a:gd name="T3" fmla="*/ 3 h 64"/>
                <a:gd name="T4" fmla="*/ 0 w 66"/>
                <a:gd name="T5" fmla="*/ 3 h 64"/>
                <a:gd name="T6" fmla="*/ 0 w 66"/>
                <a:gd name="T7" fmla="*/ 0 h 64"/>
                <a:gd name="T8" fmla="*/ 8 w 66"/>
                <a:gd name="T9" fmla="*/ 0 h 64"/>
                <a:gd name="T10" fmla="*/ 29 w 66"/>
                <a:gd name="T11" fmla="*/ 0 h 64"/>
                <a:gd name="T12" fmla="*/ 66 w 66"/>
                <a:gd name="T13" fmla="*/ 32 h 64"/>
                <a:gd name="T14" fmla="*/ 56 w 66"/>
                <a:gd name="T15" fmla="*/ 55 h 64"/>
                <a:gd name="T16" fmla="*/ 31 w 66"/>
                <a:gd name="T17" fmla="*/ 64 h 64"/>
                <a:gd name="T18" fmla="*/ 11 w 66"/>
                <a:gd name="T19" fmla="*/ 63 h 64"/>
                <a:gd name="T20" fmla="*/ 0 w 66"/>
                <a:gd name="T21" fmla="*/ 63 h 64"/>
                <a:gd name="T22" fmla="*/ 0 w 66"/>
                <a:gd name="T23" fmla="*/ 60 h 64"/>
                <a:gd name="T24" fmla="*/ 8 w 66"/>
                <a:gd name="T25" fmla="*/ 54 h 64"/>
                <a:gd name="T26" fmla="*/ 8 w 66"/>
                <a:gd name="T27" fmla="*/ 10 h 64"/>
                <a:gd name="T28" fmla="*/ 20 w 66"/>
                <a:gd name="T29" fmla="*/ 51 h 64"/>
                <a:gd name="T30" fmla="*/ 20 w 66"/>
                <a:gd name="T31" fmla="*/ 56 h 64"/>
                <a:gd name="T32" fmla="*/ 30 w 66"/>
                <a:gd name="T33" fmla="*/ 60 h 64"/>
                <a:gd name="T34" fmla="*/ 54 w 66"/>
                <a:gd name="T35" fmla="*/ 33 h 64"/>
                <a:gd name="T36" fmla="*/ 25 w 66"/>
                <a:gd name="T37" fmla="*/ 3 h 64"/>
                <a:gd name="T38" fmla="*/ 20 w 66"/>
                <a:gd name="T39" fmla="*/ 4 h 64"/>
                <a:gd name="T40" fmla="*/ 20 w 66"/>
                <a:gd name="T41"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64">
                  <a:moveTo>
                    <a:pt x="8" y="10"/>
                  </a:moveTo>
                  <a:cubicBezTo>
                    <a:pt x="8" y="5"/>
                    <a:pt x="8" y="3"/>
                    <a:pt x="2" y="3"/>
                  </a:cubicBezTo>
                  <a:cubicBezTo>
                    <a:pt x="1" y="3"/>
                    <a:pt x="0" y="3"/>
                    <a:pt x="0" y="3"/>
                  </a:cubicBezTo>
                  <a:cubicBezTo>
                    <a:pt x="0" y="0"/>
                    <a:pt x="0" y="0"/>
                    <a:pt x="0" y="0"/>
                  </a:cubicBezTo>
                  <a:cubicBezTo>
                    <a:pt x="2" y="0"/>
                    <a:pt x="5" y="0"/>
                    <a:pt x="8" y="0"/>
                  </a:cubicBezTo>
                  <a:cubicBezTo>
                    <a:pt x="15" y="0"/>
                    <a:pt x="23" y="0"/>
                    <a:pt x="29" y="0"/>
                  </a:cubicBezTo>
                  <a:cubicBezTo>
                    <a:pt x="52" y="0"/>
                    <a:pt x="66" y="13"/>
                    <a:pt x="66" y="32"/>
                  </a:cubicBezTo>
                  <a:cubicBezTo>
                    <a:pt x="66" y="41"/>
                    <a:pt x="62" y="50"/>
                    <a:pt x="56" y="55"/>
                  </a:cubicBezTo>
                  <a:cubicBezTo>
                    <a:pt x="49" y="61"/>
                    <a:pt x="40" y="64"/>
                    <a:pt x="31" y="64"/>
                  </a:cubicBezTo>
                  <a:cubicBezTo>
                    <a:pt x="27" y="64"/>
                    <a:pt x="19" y="63"/>
                    <a:pt x="11" y="63"/>
                  </a:cubicBezTo>
                  <a:cubicBezTo>
                    <a:pt x="8" y="63"/>
                    <a:pt x="5" y="63"/>
                    <a:pt x="0" y="63"/>
                  </a:cubicBezTo>
                  <a:cubicBezTo>
                    <a:pt x="0" y="60"/>
                    <a:pt x="0" y="60"/>
                    <a:pt x="0" y="60"/>
                  </a:cubicBezTo>
                  <a:cubicBezTo>
                    <a:pt x="7" y="60"/>
                    <a:pt x="8" y="59"/>
                    <a:pt x="8" y="54"/>
                  </a:cubicBezTo>
                  <a:lnTo>
                    <a:pt x="8" y="10"/>
                  </a:lnTo>
                  <a:close/>
                  <a:moveTo>
                    <a:pt x="20" y="51"/>
                  </a:moveTo>
                  <a:cubicBezTo>
                    <a:pt x="20" y="53"/>
                    <a:pt x="20" y="55"/>
                    <a:pt x="20" y="56"/>
                  </a:cubicBezTo>
                  <a:cubicBezTo>
                    <a:pt x="21" y="58"/>
                    <a:pt x="25" y="60"/>
                    <a:pt x="30" y="60"/>
                  </a:cubicBezTo>
                  <a:cubicBezTo>
                    <a:pt x="44" y="60"/>
                    <a:pt x="54" y="49"/>
                    <a:pt x="54" y="33"/>
                  </a:cubicBezTo>
                  <a:cubicBezTo>
                    <a:pt x="54" y="13"/>
                    <a:pt x="43" y="3"/>
                    <a:pt x="25" y="3"/>
                  </a:cubicBezTo>
                  <a:cubicBezTo>
                    <a:pt x="23" y="3"/>
                    <a:pt x="21" y="3"/>
                    <a:pt x="20" y="4"/>
                  </a:cubicBezTo>
                  <a:lnTo>
                    <a:pt x="2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noEditPoints="1"/>
            </p:cNvSpPr>
            <p:nvPr userDrawn="1"/>
          </p:nvSpPr>
          <p:spPr bwMode="auto">
            <a:xfrm>
              <a:off x="1125" y="3148"/>
              <a:ext cx="124" cy="121"/>
            </a:xfrm>
            <a:custGeom>
              <a:avLst/>
              <a:gdLst>
                <a:gd name="T0" fmla="*/ 0 w 67"/>
                <a:gd name="T1" fmla="*/ 62 h 65"/>
                <a:gd name="T2" fmla="*/ 11 w 67"/>
                <a:gd name="T3" fmla="*/ 53 h 65"/>
                <a:gd name="T4" fmla="*/ 29 w 67"/>
                <a:gd name="T5" fmla="*/ 4 h 65"/>
                <a:gd name="T6" fmla="*/ 38 w 67"/>
                <a:gd name="T7" fmla="*/ 0 h 65"/>
                <a:gd name="T8" fmla="*/ 59 w 67"/>
                <a:gd name="T9" fmla="*/ 57 h 65"/>
                <a:gd name="T10" fmla="*/ 67 w 67"/>
                <a:gd name="T11" fmla="*/ 62 h 65"/>
                <a:gd name="T12" fmla="*/ 67 w 67"/>
                <a:gd name="T13" fmla="*/ 65 h 65"/>
                <a:gd name="T14" fmla="*/ 55 w 67"/>
                <a:gd name="T15" fmla="*/ 65 h 65"/>
                <a:gd name="T16" fmla="*/ 40 w 67"/>
                <a:gd name="T17" fmla="*/ 65 h 65"/>
                <a:gd name="T18" fmla="*/ 40 w 67"/>
                <a:gd name="T19" fmla="*/ 62 h 65"/>
                <a:gd name="T20" fmla="*/ 41 w 67"/>
                <a:gd name="T21" fmla="*/ 62 h 65"/>
                <a:gd name="T22" fmla="*/ 47 w 67"/>
                <a:gd name="T23" fmla="*/ 60 h 65"/>
                <a:gd name="T24" fmla="*/ 46 w 67"/>
                <a:gd name="T25" fmla="*/ 56 h 65"/>
                <a:gd name="T26" fmla="*/ 42 w 67"/>
                <a:gd name="T27" fmla="*/ 44 h 65"/>
                <a:gd name="T28" fmla="*/ 19 w 67"/>
                <a:gd name="T29" fmla="*/ 44 h 65"/>
                <a:gd name="T30" fmla="*/ 15 w 67"/>
                <a:gd name="T31" fmla="*/ 55 h 65"/>
                <a:gd name="T32" fmla="*/ 14 w 67"/>
                <a:gd name="T33" fmla="*/ 59 h 65"/>
                <a:gd name="T34" fmla="*/ 22 w 67"/>
                <a:gd name="T35" fmla="*/ 62 h 65"/>
                <a:gd name="T36" fmla="*/ 22 w 67"/>
                <a:gd name="T37" fmla="*/ 65 h 65"/>
                <a:gd name="T38" fmla="*/ 7 w 67"/>
                <a:gd name="T39" fmla="*/ 65 h 65"/>
                <a:gd name="T40" fmla="*/ 0 w 67"/>
                <a:gd name="T41" fmla="*/ 65 h 65"/>
                <a:gd name="T42" fmla="*/ 0 w 67"/>
                <a:gd name="T43" fmla="*/ 62 h 65"/>
                <a:gd name="T44" fmla="*/ 30 w 67"/>
                <a:gd name="T45" fmla="*/ 12 h 65"/>
                <a:gd name="T46" fmla="*/ 21 w 67"/>
                <a:gd name="T47" fmla="*/ 38 h 65"/>
                <a:gd name="T48" fmla="*/ 40 w 67"/>
                <a:gd name="T49" fmla="*/ 38 h 65"/>
                <a:gd name="T50" fmla="*/ 30 w 67"/>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62"/>
                  </a:moveTo>
                  <a:cubicBezTo>
                    <a:pt x="6" y="62"/>
                    <a:pt x="9" y="60"/>
                    <a:pt x="11" y="53"/>
                  </a:cubicBezTo>
                  <a:cubicBezTo>
                    <a:pt x="29" y="4"/>
                    <a:pt x="29" y="4"/>
                    <a:pt x="29" y="4"/>
                  </a:cubicBezTo>
                  <a:cubicBezTo>
                    <a:pt x="32" y="3"/>
                    <a:pt x="35" y="2"/>
                    <a:pt x="38" y="0"/>
                  </a:cubicBezTo>
                  <a:cubicBezTo>
                    <a:pt x="59" y="57"/>
                    <a:pt x="59" y="57"/>
                    <a:pt x="59" y="57"/>
                  </a:cubicBezTo>
                  <a:cubicBezTo>
                    <a:pt x="60" y="61"/>
                    <a:pt x="63" y="62"/>
                    <a:pt x="67" y="62"/>
                  </a:cubicBezTo>
                  <a:cubicBezTo>
                    <a:pt x="67" y="65"/>
                    <a:pt x="67" y="65"/>
                    <a:pt x="67" y="65"/>
                  </a:cubicBezTo>
                  <a:cubicBezTo>
                    <a:pt x="63" y="65"/>
                    <a:pt x="58" y="65"/>
                    <a:pt x="55" y="65"/>
                  </a:cubicBezTo>
                  <a:cubicBezTo>
                    <a:pt x="51" y="65"/>
                    <a:pt x="46" y="65"/>
                    <a:pt x="40" y="65"/>
                  </a:cubicBezTo>
                  <a:cubicBezTo>
                    <a:pt x="40" y="62"/>
                    <a:pt x="40" y="62"/>
                    <a:pt x="40" y="62"/>
                  </a:cubicBezTo>
                  <a:cubicBezTo>
                    <a:pt x="41" y="62"/>
                    <a:pt x="41" y="62"/>
                    <a:pt x="41" y="62"/>
                  </a:cubicBezTo>
                  <a:cubicBezTo>
                    <a:pt x="45" y="62"/>
                    <a:pt x="47" y="62"/>
                    <a:pt x="47" y="60"/>
                  </a:cubicBezTo>
                  <a:cubicBezTo>
                    <a:pt x="47" y="59"/>
                    <a:pt x="46" y="58"/>
                    <a:pt x="46" y="56"/>
                  </a:cubicBezTo>
                  <a:cubicBezTo>
                    <a:pt x="42" y="44"/>
                    <a:pt x="42" y="44"/>
                    <a:pt x="42" y="44"/>
                  </a:cubicBezTo>
                  <a:cubicBezTo>
                    <a:pt x="19" y="44"/>
                    <a:pt x="19" y="44"/>
                    <a:pt x="19" y="44"/>
                  </a:cubicBezTo>
                  <a:cubicBezTo>
                    <a:pt x="15" y="55"/>
                    <a:pt x="15" y="55"/>
                    <a:pt x="15" y="55"/>
                  </a:cubicBezTo>
                  <a:cubicBezTo>
                    <a:pt x="15" y="57"/>
                    <a:pt x="14" y="58"/>
                    <a:pt x="14" y="59"/>
                  </a:cubicBezTo>
                  <a:cubicBezTo>
                    <a:pt x="14" y="62"/>
                    <a:pt x="16" y="62"/>
                    <a:pt x="22" y="62"/>
                  </a:cubicBezTo>
                  <a:cubicBezTo>
                    <a:pt x="22" y="65"/>
                    <a:pt x="22" y="65"/>
                    <a:pt x="22" y="65"/>
                  </a:cubicBezTo>
                  <a:cubicBezTo>
                    <a:pt x="17" y="65"/>
                    <a:pt x="12" y="65"/>
                    <a:pt x="7" y="65"/>
                  </a:cubicBezTo>
                  <a:cubicBezTo>
                    <a:pt x="5" y="65"/>
                    <a:pt x="2" y="65"/>
                    <a:pt x="0" y="65"/>
                  </a:cubicBezTo>
                  <a:lnTo>
                    <a:pt x="0" y="62"/>
                  </a:lnTo>
                  <a:close/>
                  <a:moveTo>
                    <a:pt x="30" y="12"/>
                  </a:moveTo>
                  <a:cubicBezTo>
                    <a:pt x="21" y="38"/>
                    <a:pt x="21" y="38"/>
                    <a:pt x="21" y="38"/>
                  </a:cubicBezTo>
                  <a:cubicBezTo>
                    <a:pt x="40" y="38"/>
                    <a:pt x="40" y="38"/>
                    <a:pt x="40" y="38"/>
                  </a:cubicBezTo>
                  <a:lnTo>
                    <a:pt x="3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p:cNvSpPr>
              <a:spLocks/>
            </p:cNvSpPr>
            <p:nvPr userDrawn="1"/>
          </p:nvSpPr>
          <p:spPr bwMode="auto">
            <a:xfrm>
              <a:off x="1258" y="3152"/>
              <a:ext cx="98" cy="119"/>
            </a:xfrm>
            <a:custGeom>
              <a:avLst/>
              <a:gdLst>
                <a:gd name="T0" fmla="*/ 0 w 53"/>
                <a:gd name="T1" fmla="*/ 60 h 64"/>
                <a:gd name="T2" fmla="*/ 8 w 53"/>
                <a:gd name="T3" fmla="*/ 54 h 64"/>
                <a:gd name="T4" fmla="*/ 8 w 53"/>
                <a:gd name="T5" fmla="*/ 10 h 64"/>
                <a:gd name="T6" fmla="*/ 0 w 53"/>
                <a:gd name="T7" fmla="*/ 3 h 64"/>
                <a:gd name="T8" fmla="*/ 0 w 53"/>
                <a:gd name="T9" fmla="*/ 3 h 64"/>
                <a:gd name="T10" fmla="*/ 0 w 53"/>
                <a:gd name="T11" fmla="*/ 0 h 64"/>
                <a:gd name="T12" fmla="*/ 7 w 53"/>
                <a:gd name="T13" fmla="*/ 0 h 64"/>
                <a:gd name="T14" fmla="*/ 27 w 53"/>
                <a:gd name="T15" fmla="*/ 0 h 64"/>
                <a:gd name="T16" fmla="*/ 27 w 53"/>
                <a:gd name="T17" fmla="*/ 3 h 64"/>
                <a:gd name="T18" fmla="*/ 19 w 53"/>
                <a:gd name="T19" fmla="*/ 10 h 64"/>
                <a:gd name="T20" fmla="*/ 19 w 53"/>
                <a:gd name="T21" fmla="*/ 51 h 64"/>
                <a:gd name="T22" fmla="*/ 31 w 53"/>
                <a:gd name="T23" fmla="*/ 59 h 64"/>
                <a:gd name="T24" fmla="*/ 50 w 53"/>
                <a:gd name="T25" fmla="*/ 48 h 64"/>
                <a:gd name="T26" fmla="*/ 53 w 53"/>
                <a:gd name="T27" fmla="*/ 49 h 64"/>
                <a:gd name="T28" fmla="*/ 49 w 53"/>
                <a:gd name="T29" fmla="*/ 64 h 64"/>
                <a:gd name="T30" fmla="*/ 39 w 53"/>
                <a:gd name="T31" fmla="*/ 63 h 64"/>
                <a:gd name="T32" fmla="*/ 23 w 53"/>
                <a:gd name="T33" fmla="*/ 63 h 64"/>
                <a:gd name="T34" fmla="*/ 12 w 53"/>
                <a:gd name="T35" fmla="*/ 63 h 64"/>
                <a:gd name="T36" fmla="*/ 0 w 53"/>
                <a:gd name="T37" fmla="*/ 64 h 64"/>
                <a:gd name="T38" fmla="*/ 0 w 53"/>
                <a:gd name="T3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4">
                  <a:moveTo>
                    <a:pt x="0" y="60"/>
                  </a:moveTo>
                  <a:cubicBezTo>
                    <a:pt x="7" y="60"/>
                    <a:pt x="8" y="59"/>
                    <a:pt x="8" y="54"/>
                  </a:cubicBezTo>
                  <a:cubicBezTo>
                    <a:pt x="8" y="10"/>
                    <a:pt x="8" y="10"/>
                    <a:pt x="8" y="10"/>
                  </a:cubicBezTo>
                  <a:cubicBezTo>
                    <a:pt x="8" y="4"/>
                    <a:pt x="7" y="3"/>
                    <a:pt x="0" y="3"/>
                  </a:cubicBezTo>
                  <a:cubicBezTo>
                    <a:pt x="0" y="3"/>
                    <a:pt x="0" y="3"/>
                    <a:pt x="0" y="3"/>
                  </a:cubicBezTo>
                  <a:cubicBezTo>
                    <a:pt x="0" y="0"/>
                    <a:pt x="0" y="0"/>
                    <a:pt x="0" y="0"/>
                  </a:cubicBezTo>
                  <a:cubicBezTo>
                    <a:pt x="3" y="0"/>
                    <a:pt x="5" y="0"/>
                    <a:pt x="7" y="0"/>
                  </a:cubicBezTo>
                  <a:cubicBezTo>
                    <a:pt x="16" y="0"/>
                    <a:pt x="23" y="0"/>
                    <a:pt x="27" y="0"/>
                  </a:cubicBezTo>
                  <a:cubicBezTo>
                    <a:pt x="27" y="3"/>
                    <a:pt x="27" y="3"/>
                    <a:pt x="27" y="3"/>
                  </a:cubicBezTo>
                  <a:cubicBezTo>
                    <a:pt x="20" y="3"/>
                    <a:pt x="19" y="4"/>
                    <a:pt x="19" y="10"/>
                  </a:cubicBezTo>
                  <a:cubicBezTo>
                    <a:pt x="19" y="51"/>
                    <a:pt x="19" y="51"/>
                    <a:pt x="19" y="51"/>
                  </a:cubicBezTo>
                  <a:cubicBezTo>
                    <a:pt x="19" y="59"/>
                    <a:pt x="22" y="59"/>
                    <a:pt x="31" y="59"/>
                  </a:cubicBezTo>
                  <a:cubicBezTo>
                    <a:pt x="42" y="59"/>
                    <a:pt x="48" y="58"/>
                    <a:pt x="50" y="48"/>
                  </a:cubicBezTo>
                  <a:cubicBezTo>
                    <a:pt x="53" y="49"/>
                    <a:pt x="53" y="49"/>
                    <a:pt x="53" y="49"/>
                  </a:cubicBezTo>
                  <a:cubicBezTo>
                    <a:pt x="49" y="64"/>
                    <a:pt x="49" y="64"/>
                    <a:pt x="49" y="64"/>
                  </a:cubicBezTo>
                  <a:cubicBezTo>
                    <a:pt x="47" y="63"/>
                    <a:pt x="43" y="63"/>
                    <a:pt x="39" y="63"/>
                  </a:cubicBezTo>
                  <a:cubicBezTo>
                    <a:pt x="35" y="63"/>
                    <a:pt x="29" y="63"/>
                    <a:pt x="23" y="63"/>
                  </a:cubicBezTo>
                  <a:cubicBezTo>
                    <a:pt x="19" y="63"/>
                    <a:pt x="15" y="63"/>
                    <a:pt x="12" y="63"/>
                  </a:cubicBezTo>
                  <a:cubicBezTo>
                    <a:pt x="5" y="63"/>
                    <a:pt x="0" y="63"/>
                    <a:pt x="0" y="64"/>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p:cNvSpPr>
              <a:spLocks/>
            </p:cNvSpPr>
            <p:nvPr userDrawn="1"/>
          </p:nvSpPr>
          <p:spPr bwMode="auto">
            <a:xfrm>
              <a:off x="1364" y="3152"/>
              <a:ext cx="135" cy="117"/>
            </a:xfrm>
            <a:custGeom>
              <a:avLst/>
              <a:gdLst>
                <a:gd name="T0" fmla="*/ 1 w 73"/>
                <a:gd name="T1" fmla="*/ 60 h 63"/>
                <a:gd name="T2" fmla="*/ 9 w 73"/>
                <a:gd name="T3" fmla="*/ 54 h 63"/>
                <a:gd name="T4" fmla="*/ 9 w 73"/>
                <a:gd name="T5" fmla="*/ 10 h 63"/>
                <a:gd name="T6" fmla="*/ 2 w 73"/>
                <a:gd name="T7" fmla="*/ 3 h 63"/>
                <a:gd name="T8" fmla="*/ 0 w 73"/>
                <a:gd name="T9" fmla="*/ 3 h 63"/>
                <a:gd name="T10" fmla="*/ 0 w 73"/>
                <a:gd name="T11" fmla="*/ 0 h 63"/>
                <a:gd name="T12" fmla="*/ 14 w 73"/>
                <a:gd name="T13" fmla="*/ 0 h 63"/>
                <a:gd name="T14" fmla="*/ 29 w 73"/>
                <a:gd name="T15" fmla="*/ 0 h 63"/>
                <a:gd name="T16" fmla="*/ 29 w 73"/>
                <a:gd name="T17" fmla="*/ 3 h 63"/>
                <a:gd name="T18" fmla="*/ 28 w 73"/>
                <a:gd name="T19" fmla="*/ 3 h 63"/>
                <a:gd name="T20" fmla="*/ 21 w 73"/>
                <a:gd name="T21" fmla="*/ 11 h 63"/>
                <a:gd name="T22" fmla="*/ 21 w 73"/>
                <a:gd name="T23" fmla="*/ 28 h 63"/>
                <a:gd name="T24" fmla="*/ 53 w 73"/>
                <a:gd name="T25" fmla="*/ 28 h 63"/>
                <a:gd name="T26" fmla="*/ 53 w 73"/>
                <a:gd name="T27" fmla="*/ 10 h 63"/>
                <a:gd name="T28" fmla="*/ 46 w 73"/>
                <a:gd name="T29" fmla="*/ 3 h 63"/>
                <a:gd name="T30" fmla="*/ 45 w 73"/>
                <a:gd name="T31" fmla="*/ 3 h 63"/>
                <a:gd name="T32" fmla="*/ 45 w 73"/>
                <a:gd name="T33" fmla="*/ 0 h 63"/>
                <a:gd name="T34" fmla="*/ 59 w 73"/>
                <a:gd name="T35" fmla="*/ 0 h 63"/>
                <a:gd name="T36" fmla="*/ 73 w 73"/>
                <a:gd name="T37" fmla="*/ 0 h 63"/>
                <a:gd name="T38" fmla="*/ 73 w 73"/>
                <a:gd name="T39" fmla="*/ 3 h 63"/>
                <a:gd name="T40" fmla="*/ 72 w 73"/>
                <a:gd name="T41" fmla="*/ 3 h 63"/>
                <a:gd name="T42" fmla="*/ 65 w 73"/>
                <a:gd name="T43" fmla="*/ 11 h 63"/>
                <a:gd name="T44" fmla="*/ 65 w 73"/>
                <a:gd name="T45" fmla="*/ 52 h 63"/>
                <a:gd name="T46" fmla="*/ 73 w 73"/>
                <a:gd name="T47" fmla="*/ 60 h 63"/>
                <a:gd name="T48" fmla="*/ 73 w 73"/>
                <a:gd name="T49" fmla="*/ 60 h 63"/>
                <a:gd name="T50" fmla="*/ 73 w 73"/>
                <a:gd name="T51" fmla="*/ 63 h 63"/>
                <a:gd name="T52" fmla="*/ 59 w 73"/>
                <a:gd name="T53" fmla="*/ 63 h 63"/>
                <a:gd name="T54" fmla="*/ 45 w 73"/>
                <a:gd name="T55" fmla="*/ 63 h 63"/>
                <a:gd name="T56" fmla="*/ 45 w 73"/>
                <a:gd name="T57" fmla="*/ 60 h 63"/>
                <a:gd name="T58" fmla="*/ 53 w 73"/>
                <a:gd name="T59" fmla="*/ 54 h 63"/>
                <a:gd name="T60" fmla="*/ 53 w 73"/>
                <a:gd name="T61" fmla="*/ 33 h 63"/>
                <a:gd name="T62" fmla="*/ 21 w 73"/>
                <a:gd name="T63" fmla="*/ 33 h 63"/>
                <a:gd name="T64" fmla="*/ 21 w 73"/>
                <a:gd name="T65" fmla="*/ 52 h 63"/>
                <a:gd name="T66" fmla="*/ 28 w 73"/>
                <a:gd name="T67" fmla="*/ 60 h 63"/>
                <a:gd name="T68" fmla="*/ 29 w 73"/>
                <a:gd name="T69" fmla="*/ 60 h 63"/>
                <a:gd name="T70" fmla="*/ 29 w 73"/>
                <a:gd name="T71" fmla="*/ 63 h 63"/>
                <a:gd name="T72" fmla="*/ 14 w 73"/>
                <a:gd name="T73" fmla="*/ 63 h 63"/>
                <a:gd name="T74" fmla="*/ 1 w 73"/>
                <a:gd name="T75" fmla="*/ 63 h 63"/>
                <a:gd name="T76" fmla="*/ 1 w 73"/>
                <a:gd name="T7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63">
                  <a:moveTo>
                    <a:pt x="1" y="60"/>
                  </a:moveTo>
                  <a:cubicBezTo>
                    <a:pt x="8" y="60"/>
                    <a:pt x="9" y="59"/>
                    <a:pt x="9" y="54"/>
                  </a:cubicBezTo>
                  <a:cubicBezTo>
                    <a:pt x="9" y="10"/>
                    <a:pt x="9" y="10"/>
                    <a:pt x="9" y="10"/>
                  </a:cubicBezTo>
                  <a:cubicBezTo>
                    <a:pt x="9" y="4"/>
                    <a:pt x="9" y="3"/>
                    <a:pt x="2" y="3"/>
                  </a:cubicBezTo>
                  <a:cubicBezTo>
                    <a:pt x="1" y="3"/>
                    <a:pt x="0" y="3"/>
                    <a:pt x="0" y="3"/>
                  </a:cubicBezTo>
                  <a:cubicBezTo>
                    <a:pt x="0" y="0"/>
                    <a:pt x="0" y="0"/>
                    <a:pt x="0" y="0"/>
                  </a:cubicBezTo>
                  <a:cubicBezTo>
                    <a:pt x="3" y="0"/>
                    <a:pt x="9" y="0"/>
                    <a:pt x="14" y="0"/>
                  </a:cubicBezTo>
                  <a:cubicBezTo>
                    <a:pt x="19" y="0"/>
                    <a:pt x="24" y="0"/>
                    <a:pt x="29" y="0"/>
                  </a:cubicBezTo>
                  <a:cubicBezTo>
                    <a:pt x="29" y="3"/>
                    <a:pt x="29" y="3"/>
                    <a:pt x="29" y="3"/>
                  </a:cubicBezTo>
                  <a:cubicBezTo>
                    <a:pt x="28" y="3"/>
                    <a:pt x="28" y="3"/>
                    <a:pt x="28" y="3"/>
                  </a:cubicBezTo>
                  <a:cubicBezTo>
                    <a:pt x="22" y="3"/>
                    <a:pt x="21" y="5"/>
                    <a:pt x="21" y="11"/>
                  </a:cubicBezTo>
                  <a:cubicBezTo>
                    <a:pt x="21" y="28"/>
                    <a:pt x="21" y="28"/>
                    <a:pt x="21" y="28"/>
                  </a:cubicBezTo>
                  <a:cubicBezTo>
                    <a:pt x="53" y="28"/>
                    <a:pt x="53" y="28"/>
                    <a:pt x="53" y="28"/>
                  </a:cubicBezTo>
                  <a:cubicBezTo>
                    <a:pt x="53" y="10"/>
                    <a:pt x="53" y="10"/>
                    <a:pt x="53" y="10"/>
                  </a:cubicBezTo>
                  <a:cubicBezTo>
                    <a:pt x="53" y="4"/>
                    <a:pt x="53" y="3"/>
                    <a:pt x="46" y="3"/>
                  </a:cubicBezTo>
                  <a:cubicBezTo>
                    <a:pt x="45" y="3"/>
                    <a:pt x="45" y="3"/>
                    <a:pt x="45" y="3"/>
                  </a:cubicBezTo>
                  <a:cubicBezTo>
                    <a:pt x="45" y="0"/>
                    <a:pt x="45" y="0"/>
                    <a:pt x="45" y="0"/>
                  </a:cubicBezTo>
                  <a:cubicBezTo>
                    <a:pt x="49" y="0"/>
                    <a:pt x="53" y="0"/>
                    <a:pt x="59" y="0"/>
                  </a:cubicBezTo>
                  <a:cubicBezTo>
                    <a:pt x="63" y="0"/>
                    <a:pt x="68" y="0"/>
                    <a:pt x="73" y="0"/>
                  </a:cubicBezTo>
                  <a:cubicBezTo>
                    <a:pt x="73" y="3"/>
                    <a:pt x="73" y="3"/>
                    <a:pt x="73" y="3"/>
                  </a:cubicBezTo>
                  <a:cubicBezTo>
                    <a:pt x="73" y="3"/>
                    <a:pt x="73" y="3"/>
                    <a:pt x="72" y="3"/>
                  </a:cubicBezTo>
                  <a:cubicBezTo>
                    <a:pt x="66" y="3"/>
                    <a:pt x="65" y="5"/>
                    <a:pt x="65" y="11"/>
                  </a:cubicBezTo>
                  <a:cubicBezTo>
                    <a:pt x="65" y="52"/>
                    <a:pt x="65" y="52"/>
                    <a:pt x="65" y="52"/>
                  </a:cubicBezTo>
                  <a:cubicBezTo>
                    <a:pt x="65" y="59"/>
                    <a:pt x="65" y="60"/>
                    <a:pt x="73" y="60"/>
                  </a:cubicBezTo>
                  <a:cubicBezTo>
                    <a:pt x="73" y="60"/>
                    <a:pt x="73" y="60"/>
                    <a:pt x="73" y="60"/>
                  </a:cubicBezTo>
                  <a:cubicBezTo>
                    <a:pt x="73" y="63"/>
                    <a:pt x="73" y="63"/>
                    <a:pt x="73" y="63"/>
                  </a:cubicBezTo>
                  <a:cubicBezTo>
                    <a:pt x="68" y="63"/>
                    <a:pt x="63" y="63"/>
                    <a:pt x="59" y="63"/>
                  </a:cubicBezTo>
                  <a:cubicBezTo>
                    <a:pt x="55" y="63"/>
                    <a:pt x="50" y="63"/>
                    <a:pt x="45" y="63"/>
                  </a:cubicBezTo>
                  <a:cubicBezTo>
                    <a:pt x="45" y="60"/>
                    <a:pt x="45" y="60"/>
                    <a:pt x="45" y="60"/>
                  </a:cubicBezTo>
                  <a:cubicBezTo>
                    <a:pt x="52" y="60"/>
                    <a:pt x="53" y="59"/>
                    <a:pt x="53" y="54"/>
                  </a:cubicBezTo>
                  <a:cubicBezTo>
                    <a:pt x="53" y="33"/>
                    <a:pt x="53" y="33"/>
                    <a:pt x="53" y="33"/>
                  </a:cubicBezTo>
                  <a:cubicBezTo>
                    <a:pt x="21" y="33"/>
                    <a:pt x="21" y="33"/>
                    <a:pt x="21" y="33"/>
                  </a:cubicBezTo>
                  <a:cubicBezTo>
                    <a:pt x="21" y="52"/>
                    <a:pt x="21" y="52"/>
                    <a:pt x="21" y="52"/>
                  </a:cubicBezTo>
                  <a:cubicBezTo>
                    <a:pt x="21" y="59"/>
                    <a:pt x="21" y="60"/>
                    <a:pt x="28" y="60"/>
                  </a:cubicBezTo>
                  <a:cubicBezTo>
                    <a:pt x="29" y="60"/>
                    <a:pt x="29" y="60"/>
                    <a:pt x="29" y="60"/>
                  </a:cubicBezTo>
                  <a:cubicBezTo>
                    <a:pt x="29" y="63"/>
                    <a:pt x="29" y="63"/>
                    <a:pt x="29" y="63"/>
                  </a:cubicBezTo>
                  <a:cubicBezTo>
                    <a:pt x="24" y="63"/>
                    <a:pt x="19" y="63"/>
                    <a:pt x="14" y="63"/>
                  </a:cubicBezTo>
                  <a:cubicBezTo>
                    <a:pt x="10" y="63"/>
                    <a:pt x="6" y="63"/>
                    <a:pt x="1" y="63"/>
                  </a:cubicBezTo>
                  <a:lnTo>
                    <a:pt x="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1"/>
            <p:cNvSpPr>
              <a:spLocks noEditPoints="1"/>
            </p:cNvSpPr>
            <p:nvPr userDrawn="1"/>
          </p:nvSpPr>
          <p:spPr bwMode="auto">
            <a:xfrm>
              <a:off x="1514" y="3150"/>
              <a:ext cx="126" cy="123"/>
            </a:xfrm>
            <a:custGeom>
              <a:avLst/>
              <a:gdLst>
                <a:gd name="T0" fmla="*/ 10 w 68"/>
                <a:gd name="T1" fmla="*/ 58 h 66"/>
                <a:gd name="T2" fmla="*/ 0 w 68"/>
                <a:gd name="T3" fmla="*/ 34 h 66"/>
                <a:gd name="T4" fmla="*/ 7 w 68"/>
                <a:gd name="T5" fmla="*/ 12 h 66"/>
                <a:gd name="T6" fmla="*/ 35 w 68"/>
                <a:gd name="T7" fmla="*/ 0 h 66"/>
                <a:gd name="T8" fmla="*/ 57 w 68"/>
                <a:gd name="T9" fmla="*/ 8 h 66"/>
                <a:gd name="T10" fmla="*/ 68 w 68"/>
                <a:gd name="T11" fmla="*/ 32 h 66"/>
                <a:gd name="T12" fmla="*/ 60 w 68"/>
                <a:gd name="T13" fmla="*/ 54 h 66"/>
                <a:gd name="T14" fmla="*/ 33 w 68"/>
                <a:gd name="T15" fmla="*/ 66 h 66"/>
                <a:gd name="T16" fmla="*/ 10 w 68"/>
                <a:gd name="T17" fmla="*/ 58 h 66"/>
                <a:gd name="T18" fmla="*/ 12 w 68"/>
                <a:gd name="T19" fmla="*/ 31 h 66"/>
                <a:gd name="T20" fmla="*/ 35 w 68"/>
                <a:gd name="T21" fmla="*/ 62 h 66"/>
                <a:gd name="T22" fmla="*/ 55 w 68"/>
                <a:gd name="T23" fmla="*/ 34 h 66"/>
                <a:gd name="T24" fmla="*/ 33 w 68"/>
                <a:gd name="T25" fmla="*/ 4 h 66"/>
                <a:gd name="T26" fmla="*/ 12 w 68"/>
                <a:gd name="T27"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6">
                  <a:moveTo>
                    <a:pt x="10" y="58"/>
                  </a:moveTo>
                  <a:cubicBezTo>
                    <a:pt x="3" y="51"/>
                    <a:pt x="0" y="44"/>
                    <a:pt x="0" y="34"/>
                  </a:cubicBezTo>
                  <a:cubicBezTo>
                    <a:pt x="0" y="25"/>
                    <a:pt x="3" y="18"/>
                    <a:pt x="7" y="12"/>
                  </a:cubicBezTo>
                  <a:cubicBezTo>
                    <a:pt x="14" y="4"/>
                    <a:pt x="23" y="0"/>
                    <a:pt x="35" y="0"/>
                  </a:cubicBezTo>
                  <a:cubicBezTo>
                    <a:pt x="44" y="0"/>
                    <a:pt x="51" y="2"/>
                    <a:pt x="57" y="8"/>
                  </a:cubicBezTo>
                  <a:cubicBezTo>
                    <a:pt x="65" y="14"/>
                    <a:pt x="68" y="22"/>
                    <a:pt x="68" y="32"/>
                  </a:cubicBezTo>
                  <a:cubicBezTo>
                    <a:pt x="68" y="40"/>
                    <a:pt x="65" y="48"/>
                    <a:pt x="60" y="54"/>
                  </a:cubicBezTo>
                  <a:cubicBezTo>
                    <a:pt x="53" y="62"/>
                    <a:pt x="44" y="66"/>
                    <a:pt x="33" y="66"/>
                  </a:cubicBezTo>
                  <a:cubicBezTo>
                    <a:pt x="24" y="66"/>
                    <a:pt x="17" y="63"/>
                    <a:pt x="10" y="58"/>
                  </a:cubicBezTo>
                  <a:close/>
                  <a:moveTo>
                    <a:pt x="12" y="31"/>
                  </a:moveTo>
                  <a:cubicBezTo>
                    <a:pt x="12" y="50"/>
                    <a:pt x="22" y="62"/>
                    <a:pt x="35" y="62"/>
                  </a:cubicBezTo>
                  <a:cubicBezTo>
                    <a:pt x="47" y="62"/>
                    <a:pt x="55" y="52"/>
                    <a:pt x="55" y="34"/>
                  </a:cubicBezTo>
                  <a:cubicBezTo>
                    <a:pt x="55" y="16"/>
                    <a:pt x="45" y="4"/>
                    <a:pt x="33" y="4"/>
                  </a:cubicBezTo>
                  <a:cubicBezTo>
                    <a:pt x="20" y="4"/>
                    <a:pt x="12" y="13"/>
                    <a:pt x="12"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p:cNvSpPr>
              <a:spLocks/>
            </p:cNvSpPr>
            <p:nvPr userDrawn="1"/>
          </p:nvSpPr>
          <p:spPr bwMode="auto">
            <a:xfrm>
              <a:off x="1653" y="3152"/>
              <a:ext cx="124" cy="121"/>
            </a:xfrm>
            <a:custGeom>
              <a:avLst/>
              <a:gdLst>
                <a:gd name="T0" fmla="*/ 0 w 67"/>
                <a:gd name="T1" fmla="*/ 0 h 65"/>
                <a:gd name="T2" fmla="*/ 13 w 67"/>
                <a:gd name="T3" fmla="*/ 1 h 65"/>
                <a:gd name="T4" fmla="*/ 27 w 67"/>
                <a:gd name="T5" fmla="*/ 0 h 65"/>
                <a:gd name="T6" fmla="*/ 27 w 67"/>
                <a:gd name="T7" fmla="*/ 3 h 65"/>
                <a:gd name="T8" fmla="*/ 26 w 67"/>
                <a:gd name="T9" fmla="*/ 3 h 65"/>
                <a:gd name="T10" fmla="*/ 20 w 67"/>
                <a:gd name="T11" fmla="*/ 11 h 65"/>
                <a:gd name="T12" fmla="*/ 20 w 67"/>
                <a:gd name="T13" fmla="*/ 41 h 65"/>
                <a:gd name="T14" fmla="*/ 36 w 67"/>
                <a:gd name="T15" fmla="*/ 60 h 65"/>
                <a:gd name="T16" fmla="*/ 52 w 67"/>
                <a:gd name="T17" fmla="*/ 53 h 65"/>
                <a:gd name="T18" fmla="*/ 54 w 67"/>
                <a:gd name="T19" fmla="*/ 39 h 65"/>
                <a:gd name="T20" fmla="*/ 54 w 67"/>
                <a:gd name="T21" fmla="*/ 14 h 65"/>
                <a:gd name="T22" fmla="*/ 47 w 67"/>
                <a:gd name="T23" fmla="*/ 3 h 65"/>
                <a:gd name="T24" fmla="*/ 46 w 67"/>
                <a:gd name="T25" fmla="*/ 3 h 65"/>
                <a:gd name="T26" fmla="*/ 46 w 67"/>
                <a:gd name="T27" fmla="*/ 0 h 65"/>
                <a:gd name="T28" fmla="*/ 55 w 67"/>
                <a:gd name="T29" fmla="*/ 0 h 65"/>
                <a:gd name="T30" fmla="*/ 67 w 67"/>
                <a:gd name="T31" fmla="*/ 0 h 65"/>
                <a:gd name="T32" fmla="*/ 67 w 67"/>
                <a:gd name="T33" fmla="*/ 3 h 65"/>
                <a:gd name="T34" fmla="*/ 65 w 67"/>
                <a:gd name="T35" fmla="*/ 3 h 65"/>
                <a:gd name="T36" fmla="*/ 59 w 67"/>
                <a:gd name="T37" fmla="*/ 14 h 65"/>
                <a:gd name="T38" fmla="*/ 59 w 67"/>
                <a:gd name="T39" fmla="*/ 37 h 65"/>
                <a:gd name="T40" fmla="*/ 54 w 67"/>
                <a:gd name="T41" fmla="*/ 58 h 65"/>
                <a:gd name="T42" fmla="*/ 32 w 67"/>
                <a:gd name="T43" fmla="*/ 65 h 65"/>
                <a:gd name="T44" fmla="*/ 8 w 67"/>
                <a:gd name="T45" fmla="*/ 40 h 65"/>
                <a:gd name="T46" fmla="*/ 8 w 67"/>
                <a:gd name="T47" fmla="*/ 13 h 65"/>
                <a:gd name="T48" fmla="*/ 0 w 67"/>
                <a:gd name="T49" fmla="*/ 3 h 65"/>
                <a:gd name="T50" fmla="*/ 0 w 67"/>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0"/>
                  </a:moveTo>
                  <a:cubicBezTo>
                    <a:pt x="4" y="0"/>
                    <a:pt x="9" y="1"/>
                    <a:pt x="13" y="1"/>
                  </a:cubicBezTo>
                  <a:cubicBezTo>
                    <a:pt x="18" y="1"/>
                    <a:pt x="22" y="0"/>
                    <a:pt x="27" y="0"/>
                  </a:cubicBezTo>
                  <a:cubicBezTo>
                    <a:pt x="27" y="3"/>
                    <a:pt x="27" y="3"/>
                    <a:pt x="27" y="3"/>
                  </a:cubicBezTo>
                  <a:cubicBezTo>
                    <a:pt x="27" y="3"/>
                    <a:pt x="27" y="3"/>
                    <a:pt x="26" y="3"/>
                  </a:cubicBezTo>
                  <a:cubicBezTo>
                    <a:pt x="20" y="3"/>
                    <a:pt x="20" y="5"/>
                    <a:pt x="20" y="11"/>
                  </a:cubicBezTo>
                  <a:cubicBezTo>
                    <a:pt x="20" y="41"/>
                    <a:pt x="20" y="41"/>
                    <a:pt x="20" y="41"/>
                  </a:cubicBezTo>
                  <a:cubicBezTo>
                    <a:pt x="20" y="54"/>
                    <a:pt x="25" y="60"/>
                    <a:pt x="36" y="60"/>
                  </a:cubicBezTo>
                  <a:cubicBezTo>
                    <a:pt x="43" y="60"/>
                    <a:pt x="49" y="57"/>
                    <a:pt x="52" y="53"/>
                  </a:cubicBezTo>
                  <a:cubicBezTo>
                    <a:pt x="54" y="49"/>
                    <a:pt x="54" y="45"/>
                    <a:pt x="54" y="39"/>
                  </a:cubicBezTo>
                  <a:cubicBezTo>
                    <a:pt x="54" y="14"/>
                    <a:pt x="54" y="14"/>
                    <a:pt x="54" y="14"/>
                  </a:cubicBezTo>
                  <a:cubicBezTo>
                    <a:pt x="54" y="6"/>
                    <a:pt x="53" y="3"/>
                    <a:pt x="47" y="3"/>
                  </a:cubicBezTo>
                  <a:cubicBezTo>
                    <a:pt x="46" y="3"/>
                    <a:pt x="46" y="3"/>
                    <a:pt x="46" y="3"/>
                  </a:cubicBezTo>
                  <a:cubicBezTo>
                    <a:pt x="46" y="0"/>
                    <a:pt x="46" y="0"/>
                    <a:pt x="46" y="0"/>
                  </a:cubicBezTo>
                  <a:cubicBezTo>
                    <a:pt x="48" y="0"/>
                    <a:pt x="51" y="0"/>
                    <a:pt x="55" y="0"/>
                  </a:cubicBezTo>
                  <a:cubicBezTo>
                    <a:pt x="58" y="0"/>
                    <a:pt x="62" y="0"/>
                    <a:pt x="67" y="0"/>
                  </a:cubicBezTo>
                  <a:cubicBezTo>
                    <a:pt x="67" y="3"/>
                    <a:pt x="67" y="3"/>
                    <a:pt x="67" y="3"/>
                  </a:cubicBezTo>
                  <a:cubicBezTo>
                    <a:pt x="67" y="3"/>
                    <a:pt x="66" y="3"/>
                    <a:pt x="65" y="3"/>
                  </a:cubicBezTo>
                  <a:cubicBezTo>
                    <a:pt x="60" y="3"/>
                    <a:pt x="59" y="6"/>
                    <a:pt x="59" y="14"/>
                  </a:cubicBezTo>
                  <a:cubicBezTo>
                    <a:pt x="59" y="37"/>
                    <a:pt x="59" y="37"/>
                    <a:pt x="59" y="37"/>
                  </a:cubicBezTo>
                  <a:cubicBezTo>
                    <a:pt x="59" y="46"/>
                    <a:pt x="59" y="52"/>
                    <a:pt x="54" y="58"/>
                  </a:cubicBezTo>
                  <a:cubicBezTo>
                    <a:pt x="49" y="63"/>
                    <a:pt x="42" y="65"/>
                    <a:pt x="32" y="65"/>
                  </a:cubicBezTo>
                  <a:cubicBezTo>
                    <a:pt x="15" y="65"/>
                    <a:pt x="8" y="57"/>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
            <p:cNvSpPr>
              <a:spLocks/>
            </p:cNvSpPr>
            <p:nvPr userDrawn="1"/>
          </p:nvSpPr>
          <p:spPr bwMode="auto">
            <a:xfrm>
              <a:off x="1792" y="3150"/>
              <a:ext cx="68" cy="123"/>
            </a:xfrm>
            <a:custGeom>
              <a:avLst/>
              <a:gdLst>
                <a:gd name="T0" fmla="*/ 0 w 37"/>
                <a:gd name="T1" fmla="*/ 48 h 66"/>
                <a:gd name="T2" fmla="*/ 2 w 37"/>
                <a:gd name="T3" fmla="*/ 47 h 66"/>
                <a:gd name="T4" fmla="*/ 16 w 37"/>
                <a:gd name="T5" fmla="*/ 62 h 66"/>
                <a:gd name="T6" fmla="*/ 27 w 37"/>
                <a:gd name="T7" fmla="*/ 51 h 66"/>
                <a:gd name="T8" fmla="*/ 24 w 37"/>
                <a:gd name="T9" fmla="*/ 43 h 66"/>
                <a:gd name="T10" fmla="*/ 13 w 37"/>
                <a:gd name="T11" fmla="*/ 36 h 66"/>
                <a:gd name="T12" fmla="*/ 1 w 37"/>
                <a:gd name="T13" fmla="*/ 19 h 66"/>
                <a:gd name="T14" fmla="*/ 21 w 37"/>
                <a:gd name="T15" fmla="*/ 0 h 66"/>
                <a:gd name="T16" fmla="*/ 33 w 37"/>
                <a:gd name="T17" fmla="*/ 1 h 66"/>
                <a:gd name="T18" fmla="*/ 34 w 37"/>
                <a:gd name="T19" fmla="*/ 14 h 66"/>
                <a:gd name="T20" fmla="*/ 32 w 37"/>
                <a:gd name="T21" fmla="*/ 15 h 66"/>
                <a:gd name="T22" fmla="*/ 21 w 37"/>
                <a:gd name="T23" fmla="*/ 4 h 66"/>
                <a:gd name="T24" fmla="*/ 10 w 37"/>
                <a:gd name="T25" fmla="*/ 14 h 66"/>
                <a:gd name="T26" fmla="*/ 13 w 37"/>
                <a:gd name="T27" fmla="*/ 22 h 66"/>
                <a:gd name="T28" fmla="*/ 24 w 37"/>
                <a:gd name="T29" fmla="*/ 28 h 66"/>
                <a:gd name="T30" fmla="*/ 37 w 37"/>
                <a:gd name="T31" fmla="*/ 46 h 66"/>
                <a:gd name="T32" fmla="*/ 16 w 37"/>
                <a:gd name="T33" fmla="*/ 66 h 66"/>
                <a:gd name="T34" fmla="*/ 1 w 37"/>
                <a:gd name="T35" fmla="*/ 61 h 66"/>
                <a:gd name="T36" fmla="*/ 0 w 37"/>
                <a:gd name="T3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6">
                  <a:moveTo>
                    <a:pt x="0" y="48"/>
                  </a:moveTo>
                  <a:cubicBezTo>
                    <a:pt x="2" y="47"/>
                    <a:pt x="2" y="47"/>
                    <a:pt x="2" y="47"/>
                  </a:cubicBezTo>
                  <a:cubicBezTo>
                    <a:pt x="4" y="57"/>
                    <a:pt x="8" y="62"/>
                    <a:pt x="16" y="62"/>
                  </a:cubicBezTo>
                  <a:cubicBezTo>
                    <a:pt x="23" y="62"/>
                    <a:pt x="27" y="58"/>
                    <a:pt x="27" y="51"/>
                  </a:cubicBezTo>
                  <a:cubicBezTo>
                    <a:pt x="27" y="48"/>
                    <a:pt x="26" y="45"/>
                    <a:pt x="24" y="43"/>
                  </a:cubicBezTo>
                  <a:cubicBezTo>
                    <a:pt x="20" y="40"/>
                    <a:pt x="16" y="38"/>
                    <a:pt x="13" y="36"/>
                  </a:cubicBezTo>
                  <a:cubicBezTo>
                    <a:pt x="5" y="32"/>
                    <a:pt x="1" y="27"/>
                    <a:pt x="1" y="19"/>
                  </a:cubicBezTo>
                  <a:cubicBezTo>
                    <a:pt x="1" y="8"/>
                    <a:pt x="9" y="0"/>
                    <a:pt x="21" y="0"/>
                  </a:cubicBezTo>
                  <a:cubicBezTo>
                    <a:pt x="24" y="0"/>
                    <a:pt x="28" y="0"/>
                    <a:pt x="33" y="1"/>
                  </a:cubicBezTo>
                  <a:cubicBezTo>
                    <a:pt x="34" y="14"/>
                    <a:pt x="34" y="14"/>
                    <a:pt x="34" y="14"/>
                  </a:cubicBezTo>
                  <a:cubicBezTo>
                    <a:pt x="32" y="15"/>
                    <a:pt x="32" y="15"/>
                    <a:pt x="32" y="15"/>
                  </a:cubicBezTo>
                  <a:cubicBezTo>
                    <a:pt x="30" y="7"/>
                    <a:pt x="27" y="4"/>
                    <a:pt x="21" y="4"/>
                  </a:cubicBezTo>
                  <a:cubicBezTo>
                    <a:pt x="15" y="4"/>
                    <a:pt x="10" y="8"/>
                    <a:pt x="10" y="14"/>
                  </a:cubicBezTo>
                  <a:cubicBezTo>
                    <a:pt x="10" y="17"/>
                    <a:pt x="11" y="20"/>
                    <a:pt x="13" y="22"/>
                  </a:cubicBezTo>
                  <a:cubicBezTo>
                    <a:pt x="16" y="25"/>
                    <a:pt x="20" y="26"/>
                    <a:pt x="24" y="28"/>
                  </a:cubicBezTo>
                  <a:cubicBezTo>
                    <a:pt x="32" y="33"/>
                    <a:pt x="37" y="38"/>
                    <a:pt x="37" y="46"/>
                  </a:cubicBezTo>
                  <a:cubicBezTo>
                    <a:pt x="37" y="58"/>
                    <a:pt x="29" y="66"/>
                    <a:pt x="16" y="66"/>
                  </a:cubicBezTo>
                  <a:cubicBezTo>
                    <a:pt x="10" y="66"/>
                    <a:pt x="6" y="64"/>
                    <a:pt x="1" y="61"/>
                  </a:cubicBez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4"/>
            <p:cNvSpPr>
              <a:spLocks/>
            </p:cNvSpPr>
            <p:nvPr userDrawn="1"/>
          </p:nvSpPr>
          <p:spPr bwMode="auto">
            <a:xfrm>
              <a:off x="1879" y="3152"/>
              <a:ext cx="52" cy="117"/>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3 w 28"/>
                <a:gd name="T13" fmla="*/ 0 h 63"/>
                <a:gd name="T14" fmla="*/ 28 w 28"/>
                <a:gd name="T15" fmla="*/ 0 h 63"/>
                <a:gd name="T16" fmla="*/ 28 w 28"/>
                <a:gd name="T17" fmla="*/ 3 h 63"/>
                <a:gd name="T18" fmla="*/ 27 w 28"/>
                <a:gd name="T19" fmla="*/ 3 h 63"/>
                <a:gd name="T20" fmla="*/ 19 w 28"/>
                <a:gd name="T21" fmla="*/ 11 h 63"/>
                <a:gd name="T22" fmla="*/ 19 w 28"/>
                <a:gd name="T23" fmla="*/ 53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3" y="0"/>
                  </a:cubicBezTo>
                  <a:cubicBezTo>
                    <a:pt x="18" y="0"/>
                    <a:pt x="23" y="0"/>
                    <a:pt x="28" y="0"/>
                  </a:cubicBezTo>
                  <a:cubicBezTo>
                    <a:pt x="28" y="3"/>
                    <a:pt x="28" y="3"/>
                    <a:pt x="28" y="3"/>
                  </a:cubicBezTo>
                  <a:cubicBezTo>
                    <a:pt x="27" y="3"/>
                    <a:pt x="27" y="3"/>
                    <a:pt x="27" y="3"/>
                  </a:cubicBezTo>
                  <a:cubicBezTo>
                    <a:pt x="20" y="3"/>
                    <a:pt x="19" y="5"/>
                    <a:pt x="19" y="11"/>
                  </a:cubicBezTo>
                  <a:cubicBezTo>
                    <a:pt x="19" y="53"/>
                    <a:pt x="19" y="53"/>
                    <a:pt x="19" y="53"/>
                  </a:cubicBezTo>
                  <a:cubicBezTo>
                    <a:pt x="19" y="59"/>
                    <a:pt x="20" y="60"/>
                    <a:pt x="28" y="60"/>
                  </a:cubicBezTo>
                  <a:cubicBezTo>
                    <a:pt x="28" y="63"/>
                    <a:pt x="28" y="63"/>
                    <a:pt x="28" y="63"/>
                  </a:cubicBezTo>
                  <a:cubicBezTo>
                    <a:pt x="23" y="63"/>
                    <a:pt x="19" y="63"/>
                    <a:pt x="15" y="63"/>
                  </a:cubicBezTo>
                  <a:cubicBezTo>
                    <a:pt x="10" y="63"/>
                    <a:pt x="5"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p:cNvSpPr>
              <a:spLocks/>
            </p:cNvSpPr>
            <p:nvPr userDrawn="1"/>
          </p:nvSpPr>
          <p:spPr bwMode="auto">
            <a:xfrm>
              <a:off x="1944" y="3152"/>
              <a:ext cx="96" cy="119"/>
            </a:xfrm>
            <a:custGeom>
              <a:avLst/>
              <a:gdLst>
                <a:gd name="T0" fmla="*/ 0 w 52"/>
                <a:gd name="T1" fmla="*/ 60 h 64"/>
                <a:gd name="T2" fmla="*/ 8 w 52"/>
                <a:gd name="T3" fmla="*/ 54 h 64"/>
                <a:gd name="T4" fmla="*/ 8 w 52"/>
                <a:gd name="T5" fmla="*/ 10 h 64"/>
                <a:gd name="T6" fmla="*/ 0 w 52"/>
                <a:gd name="T7" fmla="*/ 3 h 64"/>
                <a:gd name="T8" fmla="*/ 0 w 52"/>
                <a:gd name="T9" fmla="*/ 3 h 64"/>
                <a:gd name="T10" fmla="*/ 0 w 52"/>
                <a:gd name="T11" fmla="*/ 0 h 64"/>
                <a:gd name="T12" fmla="*/ 22 w 52"/>
                <a:gd name="T13" fmla="*/ 0 h 64"/>
                <a:gd name="T14" fmla="*/ 46 w 52"/>
                <a:gd name="T15" fmla="*/ 0 h 64"/>
                <a:gd name="T16" fmla="*/ 46 w 52"/>
                <a:gd name="T17" fmla="*/ 14 h 64"/>
                <a:gd name="T18" fmla="*/ 44 w 52"/>
                <a:gd name="T19" fmla="*/ 14 h 64"/>
                <a:gd name="T20" fmla="*/ 30 w 52"/>
                <a:gd name="T21" fmla="*/ 4 h 64"/>
                <a:gd name="T22" fmla="*/ 19 w 52"/>
                <a:gd name="T23" fmla="*/ 4 h 64"/>
                <a:gd name="T24" fmla="*/ 19 w 52"/>
                <a:gd name="T25" fmla="*/ 28 h 64"/>
                <a:gd name="T26" fmla="*/ 27 w 52"/>
                <a:gd name="T27" fmla="*/ 28 h 64"/>
                <a:gd name="T28" fmla="*/ 37 w 52"/>
                <a:gd name="T29" fmla="*/ 21 h 64"/>
                <a:gd name="T30" fmla="*/ 37 w 52"/>
                <a:gd name="T31" fmla="*/ 20 h 64"/>
                <a:gd name="T32" fmla="*/ 40 w 52"/>
                <a:gd name="T33" fmla="*/ 20 h 64"/>
                <a:gd name="T34" fmla="*/ 40 w 52"/>
                <a:gd name="T35" fmla="*/ 30 h 64"/>
                <a:gd name="T36" fmla="*/ 40 w 52"/>
                <a:gd name="T37" fmla="*/ 40 h 64"/>
                <a:gd name="T38" fmla="*/ 38 w 52"/>
                <a:gd name="T39" fmla="*/ 41 h 64"/>
                <a:gd name="T40" fmla="*/ 27 w 52"/>
                <a:gd name="T41" fmla="*/ 33 h 64"/>
                <a:gd name="T42" fmla="*/ 19 w 52"/>
                <a:gd name="T43" fmla="*/ 33 h 64"/>
                <a:gd name="T44" fmla="*/ 19 w 52"/>
                <a:gd name="T45" fmla="*/ 51 h 64"/>
                <a:gd name="T46" fmla="*/ 30 w 52"/>
                <a:gd name="T47" fmla="*/ 59 h 64"/>
                <a:gd name="T48" fmla="*/ 49 w 52"/>
                <a:gd name="T49" fmla="*/ 48 h 64"/>
                <a:gd name="T50" fmla="*/ 52 w 52"/>
                <a:gd name="T51" fmla="*/ 49 h 64"/>
                <a:gd name="T52" fmla="*/ 48 w 52"/>
                <a:gd name="T53" fmla="*/ 64 h 64"/>
                <a:gd name="T54" fmla="*/ 27 w 52"/>
                <a:gd name="T55" fmla="*/ 63 h 64"/>
                <a:gd name="T56" fmla="*/ 16 w 52"/>
                <a:gd name="T57" fmla="*/ 63 h 64"/>
                <a:gd name="T58" fmla="*/ 8 w 52"/>
                <a:gd name="T59" fmla="*/ 63 h 64"/>
                <a:gd name="T60" fmla="*/ 0 w 52"/>
                <a:gd name="T61" fmla="*/ 64 h 64"/>
                <a:gd name="T62" fmla="*/ 0 w 52"/>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64">
                  <a:moveTo>
                    <a:pt x="0" y="60"/>
                  </a:moveTo>
                  <a:cubicBezTo>
                    <a:pt x="7" y="60"/>
                    <a:pt x="8" y="59"/>
                    <a:pt x="8" y="54"/>
                  </a:cubicBezTo>
                  <a:cubicBezTo>
                    <a:pt x="8" y="10"/>
                    <a:pt x="8" y="10"/>
                    <a:pt x="8" y="10"/>
                  </a:cubicBezTo>
                  <a:cubicBezTo>
                    <a:pt x="8" y="4"/>
                    <a:pt x="8" y="3"/>
                    <a:pt x="0" y="3"/>
                  </a:cubicBezTo>
                  <a:cubicBezTo>
                    <a:pt x="0" y="3"/>
                    <a:pt x="0" y="3"/>
                    <a:pt x="0" y="3"/>
                  </a:cubicBezTo>
                  <a:cubicBezTo>
                    <a:pt x="0" y="0"/>
                    <a:pt x="0" y="0"/>
                    <a:pt x="0" y="0"/>
                  </a:cubicBezTo>
                  <a:cubicBezTo>
                    <a:pt x="5" y="0"/>
                    <a:pt x="12" y="0"/>
                    <a:pt x="22" y="0"/>
                  </a:cubicBezTo>
                  <a:cubicBezTo>
                    <a:pt x="36" y="0"/>
                    <a:pt x="44" y="0"/>
                    <a:pt x="46" y="0"/>
                  </a:cubicBezTo>
                  <a:cubicBezTo>
                    <a:pt x="46" y="14"/>
                    <a:pt x="46" y="14"/>
                    <a:pt x="46" y="14"/>
                  </a:cubicBezTo>
                  <a:cubicBezTo>
                    <a:pt x="44" y="14"/>
                    <a:pt x="44" y="14"/>
                    <a:pt x="44" y="14"/>
                  </a:cubicBezTo>
                  <a:cubicBezTo>
                    <a:pt x="43" y="5"/>
                    <a:pt x="39" y="4"/>
                    <a:pt x="30" y="4"/>
                  </a:cubicBezTo>
                  <a:cubicBezTo>
                    <a:pt x="19" y="4"/>
                    <a:pt x="19" y="4"/>
                    <a:pt x="19" y="4"/>
                  </a:cubicBezTo>
                  <a:cubicBezTo>
                    <a:pt x="19" y="28"/>
                    <a:pt x="19" y="28"/>
                    <a:pt x="19" y="28"/>
                  </a:cubicBezTo>
                  <a:cubicBezTo>
                    <a:pt x="27" y="28"/>
                    <a:pt x="27" y="28"/>
                    <a:pt x="27" y="28"/>
                  </a:cubicBezTo>
                  <a:cubicBezTo>
                    <a:pt x="35" y="28"/>
                    <a:pt x="37" y="27"/>
                    <a:pt x="37" y="21"/>
                  </a:cubicBezTo>
                  <a:cubicBezTo>
                    <a:pt x="37" y="20"/>
                    <a:pt x="37" y="20"/>
                    <a:pt x="37" y="20"/>
                  </a:cubicBezTo>
                  <a:cubicBezTo>
                    <a:pt x="40" y="20"/>
                    <a:pt x="40" y="20"/>
                    <a:pt x="40" y="20"/>
                  </a:cubicBezTo>
                  <a:cubicBezTo>
                    <a:pt x="40" y="24"/>
                    <a:pt x="40" y="27"/>
                    <a:pt x="40" y="30"/>
                  </a:cubicBezTo>
                  <a:cubicBezTo>
                    <a:pt x="40" y="33"/>
                    <a:pt x="40" y="36"/>
                    <a:pt x="40" y="40"/>
                  </a:cubicBezTo>
                  <a:cubicBezTo>
                    <a:pt x="38" y="41"/>
                    <a:pt x="38" y="41"/>
                    <a:pt x="38" y="41"/>
                  </a:cubicBezTo>
                  <a:cubicBezTo>
                    <a:pt x="37" y="33"/>
                    <a:pt x="35" y="33"/>
                    <a:pt x="27" y="33"/>
                  </a:cubicBezTo>
                  <a:cubicBezTo>
                    <a:pt x="19" y="33"/>
                    <a:pt x="19" y="33"/>
                    <a:pt x="19" y="33"/>
                  </a:cubicBezTo>
                  <a:cubicBezTo>
                    <a:pt x="19" y="51"/>
                    <a:pt x="19" y="51"/>
                    <a:pt x="19" y="51"/>
                  </a:cubicBezTo>
                  <a:cubicBezTo>
                    <a:pt x="19" y="58"/>
                    <a:pt x="21" y="59"/>
                    <a:pt x="30" y="59"/>
                  </a:cubicBezTo>
                  <a:cubicBezTo>
                    <a:pt x="42" y="59"/>
                    <a:pt x="47" y="58"/>
                    <a:pt x="49" y="48"/>
                  </a:cubicBezTo>
                  <a:cubicBezTo>
                    <a:pt x="52" y="49"/>
                    <a:pt x="52" y="49"/>
                    <a:pt x="52" y="49"/>
                  </a:cubicBezTo>
                  <a:cubicBezTo>
                    <a:pt x="48" y="64"/>
                    <a:pt x="48" y="64"/>
                    <a:pt x="48" y="64"/>
                  </a:cubicBezTo>
                  <a:cubicBezTo>
                    <a:pt x="40" y="63"/>
                    <a:pt x="32" y="63"/>
                    <a:pt x="27" y="63"/>
                  </a:cubicBezTo>
                  <a:cubicBezTo>
                    <a:pt x="22" y="63"/>
                    <a:pt x="18" y="63"/>
                    <a:pt x="16" y="63"/>
                  </a:cubicBezTo>
                  <a:cubicBezTo>
                    <a:pt x="13" y="63"/>
                    <a:pt x="10" y="63"/>
                    <a:pt x="8" y="63"/>
                  </a:cubicBezTo>
                  <a:cubicBezTo>
                    <a:pt x="5" y="63"/>
                    <a:pt x="2" y="63"/>
                    <a:pt x="0" y="64"/>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6"/>
            <p:cNvSpPr>
              <a:spLocks/>
            </p:cNvSpPr>
            <p:nvPr userDrawn="1"/>
          </p:nvSpPr>
          <p:spPr bwMode="auto">
            <a:xfrm>
              <a:off x="993" y="3336"/>
              <a:ext cx="122" cy="119"/>
            </a:xfrm>
            <a:custGeom>
              <a:avLst/>
              <a:gdLst>
                <a:gd name="T0" fmla="*/ 0 w 66"/>
                <a:gd name="T1" fmla="*/ 0 h 64"/>
                <a:gd name="T2" fmla="*/ 14 w 66"/>
                <a:gd name="T3" fmla="*/ 0 h 64"/>
                <a:gd name="T4" fmla="*/ 27 w 66"/>
                <a:gd name="T5" fmla="*/ 0 h 64"/>
                <a:gd name="T6" fmla="*/ 27 w 66"/>
                <a:gd name="T7" fmla="*/ 3 h 64"/>
                <a:gd name="T8" fmla="*/ 26 w 66"/>
                <a:gd name="T9" fmla="*/ 3 h 64"/>
                <a:gd name="T10" fmla="*/ 20 w 66"/>
                <a:gd name="T11" fmla="*/ 11 h 64"/>
                <a:gd name="T12" fmla="*/ 20 w 66"/>
                <a:gd name="T13" fmla="*/ 40 h 64"/>
                <a:gd name="T14" fmla="*/ 36 w 66"/>
                <a:gd name="T15" fmla="*/ 60 h 64"/>
                <a:gd name="T16" fmla="*/ 51 w 66"/>
                <a:gd name="T17" fmla="*/ 52 h 64"/>
                <a:gd name="T18" fmla="*/ 54 w 66"/>
                <a:gd name="T19" fmla="*/ 39 h 64"/>
                <a:gd name="T20" fmla="*/ 54 w 66"/>
                <a:gd name="T21" fmla="*/ 14 h 64"/>
                <a:gd name="T22" fmla="*/ 47 w 66"/>
                <a:gd name="T23" fmla="*/ 3 h 64"/>
                <a:gd name="T24" fmla="*/ 45 w 66"/>
                <a:gd name="T25" fmla="*/ 3 h 64"/>
                <a:gd name="T26" fmla="*/ 45 w 66"/>
                <a:gd name="T27" fmla="*/ 0 h 64"/>
                <a:gd name="T28" fmla="*/ 54 w 66"/>
                <a:gd name="T29" fmla="*/ 0 h 64"/>
                <a:gd name="T30" fmla="*/ 66 w 66"/>
                <a:gd name="T31" fmla="*/ 0 h 64"/>
                <a:gd name="T32" fmla="*/ 66 w 66"/>
                <a:gd name="T33" fmla="*/ 3 h 64"/>
                <a:gd name="T34" fmla="*/ 65 w 66"/>
                <a:gd name="T35" fmla="*/ 3 h 64"/>
                <a:gd name="T36" fmla="*/ 59 w 66"/>
                <a:gd name="T37" fmla="*/ 14 h 64"/>
                <a:gd name="T38" fmla="*/ 59 w 66"/>
                <a:gd name="T39" fmla="*/ 37 h 64"/>
                <a:gd name="T40" fmla="*/ 53 w 66"/>
                <a:gd name="T41" fmla="*/ 57 h 64"/>
                <a:gd name="T42" fmla="*/ 32 w 66"/>
                <a:gd name="T43" fmla="*/ 64 h 64"/>
                <a:gd name="T44" fmla="*/ 8 w 66"/>
                <a:gd name="T45" fmla="*/ 40 h 64"/>
                <a:gd name="T46" fmla="*/ 8 w 66"/>
                <a:gd name="T47" fmla="*/ 13 h 64"/>
                <a:gd name="T48" fmla="*/ 0 w 66"/>
                <a:gd name="T49" fmla="*/ 3 h 64"/>
                <a:gd name="T50" fmla="*/ 0 w 66"/>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64">
                  <a:moveTo>
                    <a:pt x="0" y="0"/>
                  </a:moveTo>
                  <a:cubicBezTo>
                    <a:pt x="5" y="0"/>
                    <a:pt x="9" y="0"/>
                    <a:pt x="14" y="0"/>
                  </a:cubicBezTo>
                  <a:cubicBezTo>
                    <a:pt x="18" y="0"/>
                    <a:pt x="23" y="0"/>
                    <a:pt x="27" y="0"/>
                  </a:cubicBezTo>
                  <a:cubicBezTo>
                    <a:pt x="27" y="3"/>
                    <a:pt x="27" y="3"/>
                    <a:pt x="27" y="3"/>
                  </a:cubicBezTo>
                  <a:cubicBezTo>
                    <a:pt x="27" y="3"/>
                    <a:pt x="27" y="3"/>
                    <a:pt x="26" y="3"/>
                  </a:cubicBezTo>
                  <a:cubicBezTo>
                    <a:pt x="20" y="3"/>
                    <a:pt x="20" y="5"/>
                    <a:pt x="20" y="11"/>
                  </a:cubicBezTo>
                  <a:cubicBezTo>
                    <a:pt x="20" y="40"/>
                    <a:pt x="20" y="40"/>
                    <a:pt x="20" y="40"/>
                  </a:cubicBezTo>
                  <a:cubicBezTo>
                    <a:pt x="20" y="54"/>
                    <a:pt x="25" y="60"/>
                    <a:pt x="36" y="60"/>
                  </a:cubicBezTo>
                  <a:cubicBezTo>
                    <a:pt x="43" y="60"/>
                    <a:pt x="48" y="57"/>
                    <a:pt x="51" y="52"/>
                  </a:cubicBezTo>
                  <a:cubicBezTo>
                    <a:pt x="53" y="48"/>
                    <a:pt x="54" y="44"/>
                    <a:pt x="54" y="39"/>
                  </a:cubicBezTo>
                  <a:cubicBezTo>
                    <a:pt x="54" y="14"/>
                    <a:pt x="54" y="14"/>
                    <a:pt x="54" y="14"/>
                  </a:cubicBezTo>
                  <a:cubicBezTo>
                    <a:pt x="54" y="5"/>
                    <a:pt x="53" y="3"/>
                    <a:pt x="47" y="3"/>
                  </a:cubicBezTo>
                  <a:cubicBezTo>
                    <a:pt x="46" y="3"/>
                    <a:pt x="45" y="3"/>
                    <a:pt x="45" y="3"/>
                  </a:cubicBezTo>
                  <a:cubicBezTo>
                    <a:pt x="45" y="0"/>
                    <a:pt x="45" y="0"/>
                    <a:pt x="45" y="0"/>
                  </a:cubicBezTo>
                  <a:cubicBezTo>
                    <a:pt x="48" y="0"/>
                    <a:pt x="51" y="0"/>
                    <a:pt x="54" y="0"/>
                  </a:cubicBezTo>
                  <a:cubicBezTo>
                    <a:pt x="58" y="0"/>
                    <a:pt x="62" y="0"/>
                    <a:pt x="66" y="0"/>
                  </a:cubicBezTo>
                  <a:cubicBezTo>
                    <a:pt x="66" y="3"/>
                    <a:pt x="66" y="3"/>
                    <a:pt x="66" y="3"/>
                  </a:cubicBezTo>
                  <a:cubicBezTo>
                    <a:pt x="65" y="3"/>
                    <a:pt x="65" y="3"/>
                    <a:pt x="65" y="3"/>
                  </a:cubicBezTo>
                  <a:cubicBezTo>
                    <a:pt x="59" y="3"/>
                    <a:pt x="59" y="5"/>
                    <a:pt x="59" y="14"/>
                  </a:cubicBezTo>
                  <a:cubicBezTo>
                    <a:pt x="59" y="37"/>
                    <a:pt x="59" y="37"/>
                    <a:pt x="59" y="37"/>
                  </a:cubicBezTo>
                  <a:cubicBezTo>
                    <a:pt x="59" y="46"/>
                    <a:pt x="58" y="52"/>
                    <a:pt x="53" y="57"/>
                  </a:cubicBezTo>
                  <a:cubicBezTo>
                    <a:pt x="49" y="62"/>
                    <a:pt x="42" y="64"/>
                    <a:pt x="32" y="64"/>
                  </a:cubicBezTo>
                  <a:cubicBezTo>
                    <a:pt x="16" y="64"/>
                    <a:pt x="8" y="56"/>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7"/>
            <p:cNvSpPr>
              <a:spLocks/>
            </p:cNvSpPr>
            <p:nvPr userDrawn="1"/>
          </p:nvSpPr>
          <p:spPr bwMode="auto">
            <a:xfrm>
              <a:off x="1128" y="3336"/>
              <a:ext cx="126" cy="121"/>
            </a:xfrm>
            <a:custGeom>
              <a:avLst/>
              <a:gdLst>
                <a:gd name="T0" fmla="*/ 0 w 68"/>
                <a:gd name="T1" fmla="*/ 60 h 65"/>
                <a:gd name="T2" fmla="*/ 1 w 68"/>
                <a:gd name="T3" fmla="*/ 60 h 65"/>
                <a:gd name="T4" fmla="*/ 9 w 68"/>
                <a:gd name="T5" fmla="*/ 46 h 65"/>
                <a:gd name="T6" fmla="*/ 9 w 68"/>
                <a:gd name="T7" fmla="*/ 12 h 65"/>
                <a:gd name="T8" fmla="*/ 0 w 68"/>
                <a:gd name="T9" fmla="*/ 3 h 65"/>
                <a:gd name="T10" fmla="*/ 0 w 68"/>
                <a:gd name="T11" fmla="*/ 0 h 65"/>
                <a:gd name="T12" fmla="*/ 10 w 68"/>
                <a:gd name="T13" fmla="*/ 0 h 65"/>
                <a:gd name="T14" fmla="*/ 18 w 68"/>
                <a:gd name="T15" fmla="*/ 0 h 65"/>
                <a:gd name="T16" fmla="*/ 54 w 68"/>
                <a:gd name="T17" fmla="*/ 45 h 65"/>
                <a:gd name="T18" fmla="*/ 54 w 68"/>
                <a:gd name="T19" fmla="*/ 13 h 65"/>
                <a:gd name="T20" fmla="*/ 45 w 68"/>
                <a:gd name="T21" fmla="*/ 3 h 65"/>
                <a:gd name="T22" fmla="*/ 44 w 68"/>
                <a:gd name="T23" fmla="*/ 3 h 65"/>
                <a:gd name="T24" fmla="*/ 44 w 68"/>
                <a:gd name="T25" fmla="*/ 0 h 65"/>
                <a:gd name="T26" fmla="*/ 53 w 68"/>
                <a:gd name="T27" fmla="*/ 0 h 65"/>
                <a:gd name="T28" fmla="*/ 68 w 68"/>
                <a:gd name="T29" fmla="*/ 0 h 65"/>
                <a:gd name="T30" fmla="*/ 68 w 68"/>
                <a:gd name="T31" fmla="*/ 3 h 65"/>
                <a:gd name="T32" fmla="*/ 67 w 68"/>
                <a:gd name="T33" fmla="*/ 3 h 65"/>
                <a:gd name="T34" fmla="*/ 59 w 68"/>
                <a:gd name="T35" fmla="*/ 16 h 65"/>
                <a:gd name="T36" fmla="*/ 59 w 68"/>
                <a:gd name="T37" fmla="*/ 65 h 65"/>
                <a:gd name="T38" fmla="*/ 55 w 68"/>
                <a:gd name="T39" fmla="*/ 65 h 65"/>
                <a:gd name="T40" fmla="*/ 14 w 68"/>
                <a:gd name="T41" fmla="*/ 13 h 65"/>
                <a:gd name="T42" fmla="*/ 14 w 68"/>
                <a:gd name="T43" fmla="*/ 46 h 65"/>
                <a:gd name="T44" fmla="*/ 22 w 68"/>
                <a:gd name="T45" fmla="*/ 60 h 65"/>
                <a:gd name="T46" fmla="*/ 23 w 68"/>
                <a:gd name="T47" fmla="*/ 60 h 65"/>
                <a:gd name="T48" fmla="*/ 23 w 68"/>
                <a:gd name="T49" fmla="*/ 63 h 65"/>
                <a:gd name="T50" fmla="*/ 12 w 68"/>
                <a:gd name="T51" fmla="*/ 63 h 65"/>
                <a:gd name="T52" fmla="*/ 0 w 68"/>
                <a:gd name="T53" fmla="*/ 63 h 65"/>
                <a:gd name="T54" fmla="*/ 0 w 68"/>
                <a:gd name="T5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65">
                  <a:moveTo>
                    <a:pt x="0" y="60"/>
                  </a:moveTo>
                  <a:cubicBezTo>
                    <a:pt x="1" y="60"/>
                    <a:pt x="1" y="60"/>
                    <a:pt x="1" y="60"/>
                  </a:cubicBezTo>
                  <a:cubicBezTo>
                    <a:pt x="8" y="60"/>
                    <a:pt x="9" y="56"/>
                    <a:pt x="9" y="46"/>
                  </a:cubicBezTo>
                  <a:cubicBezTo>
                    <a:pt x="9" y="12"/>
                    <a:pt x="9" y="12"/>
                    <a:pt x="9" y="12"/>
                  </a:cubicBezTo>
                  <a:cubicBezTo>
                    <a:pt x="9" y="6"/>
                    <a:pt x="8" y="4"/>
                    <a:pt x="0" y="3"/>
                  </a:cubicBezTo>
                  <a:cubicBezTo>
                    <a:pt x="0" y="0"/>
                    <a:pt x="0" y="0"/>
                    <a:pt x="0" y="0"/>
                  </a:cubicBezTo>
                  <a:cubicBezTo>
                    <a:pt x="2" y="0"/>
                    <a:pt x="5" y="0"/>
                    <a:pt x="10" y="0"/>
                  </a:cubicBezTo>
                  <a:cubicBezTo>
                    <a:pt x="14" y="0"/>
                    <a:pt x="18" y="0"/>
                    <a:pt x="18" y="0"/>
                  </a:cubicBezTo>
                  <a:cubicBezTo>
                    <a:pt x="54" y="45"/>
                    <a:pt x="54" y="45"/>
                    <a:pt x="54" y="45"/>
                  </a:cubicBezTo>
                  <a:cubicBezTo>
                    <a:pt x="54" y="13"/>
                    <a:pt x="54" y="13"/>
                    <a:pt x="54" y="13"/>
                  </a:cubicBezTo>
                  <a:cubicBezTo>
                    <a:pt x="54" y="5"/>
                    <a:pt x="52" y="3"/>
                    <a:pt x="45" y="3"/>
                  </a:cubicBezTo>
                  <a:cubicBezTo>
                    <a:pt x="44" y="3"/>
                    <a:pt x="44" y="3"/>
                    <a:pt x="44" y="3"/>
                  </a:cubicBezTo>
                  <a:cubicBezTo>
                    <a:pt x="44" y="0"/>
                    <a:pt x="44" y="0"/>
                    <a:pt x="44" y="0"/>
                  </a:cubicBezTo>
                  <a:cubicBezTo>
                    <a:pt x="47" y="0"/>
                    <a:pt x="50" y="0"/>
                    <a:pt x="53" y="0"/>
                  </a:cubicBezTo>
                  <a:cubicBezTo>
                    <a:pt x="59" y="0"/>
                    <a:pt x="64" y="0"/>
                    <a:pt x="68" y="0"/>
                  </a:cubicBezTo>
                  <a:cubicBezTo>
                    <a:pt x="68" y="3"/>
                    <a:pt x="68" y="3"/>
                    <a:pt x="68" y="3"/>
                  </a:cubicBezTo>
                  <a:cubicBezTo>
                    <a:pt x="67" y="3"/>
                    <a:pt x="67" y="3"/>
                    <a:pt x="67" y="3"/>
                  </a:cubicBezTo>
                  <a:cubicBezTo>
                    <a:pt x="60" y="3"/>
                    <a:pt x="59" y="6"/>
                    <a:pt x="59" y="16"/>
                  </a:cubicBezTo>
                  <a:cubicBezTo>
                    <a:pt x="59" y="65"/>
                    <a:pt x="59" y="65"/>
                    <a:pt x="59" y="65"/>
                  </a:cubicBezTo>
                  <a:cubicBezTo>
                    <a:pt x="55" y="65"/>
                    <a:pt x="55" y="65"/>
                    <a:pt x="55" y="65"/>
                  </a:cubicBezTo>
                  <a:cubicBezTo>
                    <a:pt x="14" y="13"/>
                    <a:pt x="14" y="13"/>
                    <a:pt x="14" y="13"/>
                  </a:cubicBezTo>
                  <a:cubicBezTo>
                    <a:pt x="14" y="46"/>
                    <a:pt x="14" y="46"/>
                    <a:pt x="14" y="46"/>
                  </a:cubicBezTo>
                  <a:cubicBezTo>
                    <a:pt x="14" y="56"/>
                    <a:pt x="14" y="60"/>
                    <a:pt x="22" y="60"/>
                  </a:cubicBezTo>
                  <a:cubicBezTo>
                    <a:pt x="23" y="60"/>
                    <a:pt x="23" y="60"/>
                    <a:pt x="23" y="60"/>
                  </a:cubicBezTo>
                  <a:cubicBezTo>
                    <a:pt x="23" y="63"/>
                    <a:pt x="23" y="63"/>
                    <a:pt x="23" y="63"/>
                  </a:cubicBezTo>
                  <a:cubicBezTo>
                    <a:pt x="20" y="63"/>
                    <a:pt x="17" y="63"/>
                    <a:pt x="12" y="63"/>
                  </a:cubicBezTo>
                  <a:cubicBezTo>
                    <a:pt x="8" y="63"/>
                    <a:pt x="4"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8"/>
            <p:cNvSpPr>
              <a:spLocks/>
            </p:cNvSpPr>
            <p:nvPr userDrawn="1"/>
          </p:nvSpPr>
          <p:spPr bwMode="auto">
            <a:xfrm>
              <a:off x="1265"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7 w 28"/>
                <a:gd name="T15" fmla="*/ 0 h 63"/>
                <a:gd name="T16" fmla="*/ 27 w 28"/>
                <a:gd name="T17" fmla="*/ 3 h 63"/>
                <a:gd name="T18" fmla="*/ 26 w 28"/>
                <a:gd name="T19" fmla="*/ 3 h 63"/>
                <a:gd name="T20" fmla="*/ 19 w 28"/>
                <a:gd name="T21" fmla="*/ 10 h 63"/>
                <a:gd name="T22" fmla="*/ 19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2" y="0"/>
                    <a:pt x="27" y="0"/>
                  </a:cubicBezTo>
                  <a:cubicBezTo>
                    <a:pt x="27" y="3"/>
                    <a:pt x="27" y="3"/>
                    <a:pt x="27" y="3"/>
                  </a:cubicBezTo>
                  <a:cubicBezTo>
                    <a:pt x="26" y="3"/>
                    <a:pt x="26" y="3"/>
                    <a:pt x="26" y="3"/>
                  </a:cubicBezTo>
                  <a:cubicBezTo>
                    <a:pt x="20" y="3"/>
                    <a:pt x="19" y="4"/>
                    <a:pt x="19" y="10"/>
                  </a:cubicBezTo>
                  <a:cubicBezTo>
                    <a:pt x="19" y="52"/>
                    <a:pt x="19" y="52"/>
                    <a:pt x="19" y="52"/>
                  </a:cubicBezTo>
                  <a:cubicBezTo>
                    <a:pt x="19"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9"/>
            <p:cNvSpPr>
              <a:spLocks/>
            </p:cNvSpPr>
            <p:nvPr userDrawn="1"/>
          </p:nvSpPr>
          <p:spPr bwMode="auto">
            <a:xfrm>
              <a:off x="1323" y="3336"/>
              <a:ext cx="113" cy="119"/>
            </a:xfrm>
            <a:custGeom>
              <a:avLst/>
              <a:gdLst>
                <a:gd name="T0" fmla="*/ 29 w 61"/>
                <a:gd name="T1" fmla="*/ 64 h 64"/>
                <a:gd name="T2" fmla="*/ 7 w 61"/>
                <a:gd name="T3" fmla="*/ 8 h 64"/>
                <a:gd name="T4" fmla="*/ 0 w 61"/>
                <a:gd name="T5" fmla="*/ 3 h 64"/>
                <a:gd name="T6" fmla="*/ 0 w 61"/>
                <a:gd name="T7" fmla="*/ 0 h 64"/>
                <a:gd name="T8" fmla="*/ 10 w 61"/>
                <a:gd name="T9" fmla="*/ 0 h 64"/>
                <a:gd name="T10" fmla="*/ 26 w 61"/>
                <a:gd name="T11" fmla="*/ 0 h 64"/>
                <a:gd name="T12" fmla="*/ 26 w 61"/>
                <a:gd name="T13" fmla="*/ 3 h 64"/>
                <a:gd name="T14" fmla="*/ 25 w 61"/>
                <a:gd name="T15" fmla="*/ 3 h 64"/>
                <a:gd name="T16" fmla="*/ 20 w 61"/>
                <a:gd name="T17" fmla="*/ 5 h 64"/>
                <a:gd name="T18" fmla="*/ 21 w 61"/>
                <a:gd name="T19" fmla="*/ 9 h 64"/>
                <a:gd name="T20" fmla="*/ 35 w 61"/>
                <a:gd name="T21" fmla="*/ 48 h 64"/>
                <a:gd name="T22" fmla="*/ 49 w 61"/>
                <a:gd name="T23" fmla="*/ 10 h 64"/>
                <a:gd name="T24" fmla="*/ 49 w 61"/>
                <a:gd name="T25" fmla="*/ 6 h 64"/>
                <a:gd name="T26" fmla="*/ 42 w 61"/>
                <a:gd name="T27" fmla="*/ 3 h 64"/>
                <a:gd name="T28" fmla="*/ 42 w 61"/>
                <a:gd name="T29" fmla="*/ 0 h 64"/>
                <a:gd name="T30" fmla="*/ 50 w 61"/>
                <a:gd name="T31" fmla="*/ 0 h 64"/>
                <a:gd name="T32" fmla="*/ 61 w 61"/>
                <a:gd name="T33" fmla="*/ 0 h 64"/>
                <a:gd name="T34" fmla="*/ 61 w 61"/>
                <a:gd name="T35" fmla="*/ 3 h 64"/>
                <a:gd name="T36" fmla="*/ 54 w 61"/>
                <a:gd name="T37" fmla="*/ 9 h 64"/>
                <a:gd name="T38" fmla="*/ 33 w 61"/>
                <a:gd name="T39" fmla="*/ 64 h 64"/>
                <a:gd name="T40" fmla="*/ 29 w 61"/>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4">
                  <a:moveTo>
                    <a:pt x="29" y="64"/>
                  </a:moveTo>
                  <a:cubicBezTo>
                    <a:pt x="7" y="8"/>
                    <a:pt x="7" y="8"/>
                    <a:pt x="7" y="8"/>
                  </a:cubicBezTo>
                  <a:cubicBezTo>
                    <a:pt x="6" y="3"/>
                    <a:pt x="3" y="3"/>
                    <a:pt x="0" y="3"/>
                  </a:cubicBezTo>
                  <a:cubicBezTo>
                    <a:pt x="0" y="0"/>
                    <a:pt x="0" y="0"/>
                    <a:pt x="0" y="0"/>
                  </a:cubicBezTo>
                  <a:cubicBezTo>
                    <a:pt x="4" y="0"/>
                    <a:pt x="7" y="0"/>
                    <a:pt x="10" y="0"/>
                  </a:cubicBezTo>
                  <a:cubicBezTo>
                    <a:pt x="17" y="0"/>
                    <a:pt x="22" y="0"/>
                    <a:pt x="26" y="0"/>
                  </a:cubicBezTo>
                  <a:cubicBezTo>
                    <a:pt x="26" y="3"/>
                    <a:pt x="26" y="3"/>
                    <a:pt x="26" y="3"/>
                  </a:cubicBezTo>
                  <a:cubicBezTo>
                    <a:pt x="25" y="3"/>
                    <a:pt x="25" y="3"/>
                    <a:pt x="25" y="3"/>
                  </a:cubicBezTo>
                  <a:cubicBezTo>
                    <a:pt x="21" y="3"/>
                    <a:pt x="20" y="4"/>
                    <a:pt x="20" y="5"/>
                  </a:cubicBezTo>
                  <a:cubicBezTo>
                    <a:pt x="20" y="7"/>
                    <a:pt x="20" y="8"/>
                    <a:pt x="21" y="9"/>
                  </a:cubicBezTo>
                  <a:cubicBezTo>
                    <a:pt x="35" y="48"/>
                    <a:pt x="35" y="48"/>
                    <a:pt x="35" y="48"/>
                  </a:cubicBezTo>
                  <a:cubicBezTo>
                    <a:pt x="49" y="10"/>
                    <a:pt x="49" y="10"/>
                    <a:pt x="49" y="10"/>
                  </a:cubicBezTo>
                  <a:cubicBezTo>
                    <a:pt x="49" y="8"/>
                    <a:pt x="49" y="7"/>
                    <a:pt x="49" y="6"/>
                  </a:cubicBezTo>
                  <a:cubicBezTo>
                    <a:pt x="49" y="4"/>
                    <a:pt x="47" y="3"/>
                    <a:pt x="42" y="3"/>
                  </a:cubicBezTo>
                  <a:cubicBezTo>
                    <a:pt x="42" y="0"/>
                    <a:pt x="42" y="0"/>
                    <a:pt x="42" y="0"/>
                  </a:cubicBezTo>
                  <a:cubicBezTo>
                    <a:pt x="45" y="0"/>
                    <a:pt x="47" y="0"/>
                    <a:pt x="50" y="0"/>
                  </a:cubicBezTo>
                  <a:cubicBezTo>
                    <a:pt x="52" y="0"/>
                    <a:pt x="56" y="0"/>
                    <a:pt x="61" y="0"/>
                  </a:cubicBezTo>
                  <a:cubicBezTo>
                    <a:pt x="61" y="3"/>
                    <a:pt x="61" y="3"/>
                    <a:pt x="61" y="3"/>
                  </a:cubicBezTo>
                  <a:cubicBezTo>
                    <a:pt x="58" y="3"/>
                    <a:pt x="56" y="5"/>
                    <a:pt x="54" y="9"/>
                  </a:cubicBezTo>
                  <a:cubicBezTo>
                    <a:pt x="33" y="64"/>
                    <a:pt x="33" y="64"/>
                    <a:pt x="33" y="64"/>
                  </a:cubicBezTo>
                  <a:lnTo>
                    <a:pt x="29"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0"/>
            <p:cNvSpPr>
              <a:spLocks/>
            </p:cNvSpPr>
            <p:nvPr userDrawn="1"/>
          </p:nvSpPr>
          <p:spPr bwMode="auto">
            <a:xfrm>
              <a:off x="1442" y="3336"/>
              <a:ext cx="94" cy="118"/>
            </a:xfrm>
            <a:custGeom>
              <a:avLst/>
              <a:gdLst>
                <a:gd name="T0" fmla="*/ 0 w 51"/>
                <a:gd name="T1" fmla="*/ 60 h 63"/>
                <a:gd name="T2" fmla="*/ 8 w 51"/>
                <a:gd name="T3" fmla="*/ 54 h 63"/>
                <a:gd name="T4" fmla="*/ 8 w 51"/>
                <a:gd name="T5" fmla="*/ 10 h 63"/>
                <a:gd name="T6" fmla="*/ 2 w 51"/>
                <a:gd name="T7" fmla="*/ 3 h 63"/>
                <a:gd name="T8" fmla="*/ 1 w 51"/>
                <a:gd name="T9" fmla="*/ 3 h 63"/>
                <a:gd name="T10" fmla="*/ 1 w 51"/>
                <a:gd name="T11" fmla="*/ 0 h 63"/>
                <a:gd name="T12" fmla="*/ 22 w 51"/>
                <a:gd name="T13" fmla="*/ 0 h 63"/>
                <a:gd name="T14" fmla="*/ 45 w 51"/>
                <a:gd name="T15" fmla="*/ 0 h 63"/>
                <a:gd name="T16" fmla="*/ 45 w 51"/>
                <a:gd name="T17" fmla="*/ 14 h 63"/>
                <a:gd name="T18" fmla="*/ 43 w 51"/>
                <a:gd name="T19" fmla="*/ 14 h 63"/>
                <a:gd name="T20" fmla="*/ 30 w 51"/>
                <a:gd name="T21" fmla="*/ 4 h 63"/>
                <a:gd name="T22" fmla="*/ 20 w 51"/>
                <a:gd name="T23" fmla="*/ 4 h 63"/>
                <a:gd name="T24" fmla="*/ 20 w 51"/>
                <a:gd name="T25" fmla="*/ 28 h 63"/>
                <a:gd name="T26" fmla="*/ 27 w 51"/>
                <a:gd name="T27" fmla="*/ 28 h 63"/>
                <a:gd name="T28" fmla="*/ 37 w 51"/>
                <a:gd name="T29" fmla="*/ 20 h 63"/>
                <a:gd name="T30" fmla="*/ 37 w 51"/>
                <a:gd name="T31" fmla="*/ 20 h 63"/>
                <a:gd name="T32" fmla="*/ 40 w 51"/>
                <a:gd name="T33" fmla="*/ 20 h 63"/>
                <a:gd name="T34" fmla="*/ 39 w 51"/>
                <a:gd name="T35" fmla="*/ 30 h 63"/>
                <a:gd name="T36" fmla="*/ 40 w 51"/>
                <a:gd name="T37" fmla="*/ 40 h 63"/>
                <a:gd name="T38" fmla="*/ 37 w 51"/>
                <a:gd name="T39" fmla="*/ 41 h 63"/>
                <a:gd name="T40" fmla="*/ 27 w 51"/>
                <a:gd name="T41" fmla="*/ 32 h 63"/>
                <a:gd name="T42" fmla="*/ 20 w 51"/>
                <a:gd name="T43" fmla="*/ 32 h 63"/>
                <a:gd name="T44" fmla="*/ 20 w 51"/>
                <a:gd name="T45" fmla="*/ 51 h 63"/>
                <a:gd name="T46" fmla="*/ 30 w 51"/>
                <a:gd name="T47" fmla="*/ 59 h 63"/>
                <a:gd name="T48" fmla="*/ 49 w 51"/>
                <a:gd name="T49" fmla="*/ 48 h 63"/>
                <a:gd name="T50" fmla="*/ 51 w 51"/>
                <a:gd name="T51" fmla="*/ 49 h 63"/>
                <a:gd name="T52" fmla="*/ 48 w 51"/>
                <a:gd name="T53" fmla="*/ 63 h 63"/>
                <a:gd name="T54" fmla="*/ 26 w 51"/>
                <a:gd name="T55" fmla="*/ 63 h 63"/>
                <a:gd name="T56" fmla="*/ 16 w 51"/>
                <a:gd name="T57" fmla="*/ 63 h 63"/>
                <a:gd name="T58" fmla="*/ 8 w 51"/>
                <a:gd name="T59" fmla="*/ 63 h 63"/>
                <a:gd name="T60" fmla="*/ 0 w 51"/>
                <a:gd name="T61" fmla="*/ 63 h 63"/>
                <a:gd name="T62" fmla="*/ 0 w 51"/>
                <a:gd name="T6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3">
                  <a:moveTo>
                    <a:pt x="0" y="60"/>
                  </a:moveTo>
                  <a:cubicBezTo>
                    <a:pt x="7" y="60"/>
                    <a:pt x="8" y="59"/>
                    <a:pt x="8" y="54"/>
                  </a:cubicBezTo>
                  <a:cubicBezTo>
                    <a:pt x="8" y="10"/>
                    <a:pt x="8" y="10"/>
                    <a:pt x="8" y="10"/>
                  </a:cubicBezTo>
                  <a:cubicBezTo>
                    <a:pt x="8" y="4"/>
                    <a:pt x="7" y="3"/>
                    <a:pt x="2" y="3"/>
                  </a:cubicBezTo>
                  <a:cubicBezTo>
                    <a:pt x="2" y="3"/>
                    <a:pt x="2" y="3"/>
                    <a:pt x="1" y="3"/>
                  </a:cubicBezTo>
                  <a:cubicBezTo>
                    <a:pt x="1" y="0"/>
                    <a:pt x="1" y="0"/>
                    <a:pt x="1" y="0"/>
                  </a:cubicBezTo>
                  <a:cubicBezTo>
                    <a:pt x="6" y="0"/>
                    <a:pt x="12" y="0"/>
                    <a:pt x="22" y="0"/>
                  </a:cubicBezTo>
                  <a:cubicBezTo>
                    <a:pt x="35" y="0"/>
                    <a:pt x="43" y="0"/>
                    <a:pt x="45" y="0"/>
                  </a:cubicBezTo>
                  <a:cubicBezTo>
                    <a:pt x="45" y="14"/>
                    <a:pt x="45" y="14"/>
                    <a:pt x="45" y="14"/>
                  </a:cubicBezTo>
                  <a:cubicBezTo>
                    <a:pt x="43" y="14"/>
                    <a:pt x="43" y="14"/>
                    <a:pt x="43" y="14"/>
                  </a:cubicBezTo>
                  <a:cubicBezTo>
                    <a:pt x="42" y="5"/>
                    <a:pt x="39" y="4"/>
                    <a:pt x="30" y="4"/>
                  </a:cubicBezTo>
                  <a:cubicBezTo>
                    <a:pt x="20" y="4"/>
                    <a:pt x="20" y="4"/>
                    <a:pt x="20" y="4"/>
                  </a:cubicBezTo>
                  <a:cubicBezTo>
                    <a:pt x="20" y="28"/>
                    <a:pt x="20" y="28"/>
                    <a:pt x="20" y="28"/>
                  </a:cubicBezTo>
                  <a:cubicBezTo>
                    <a:pt x="27" y="28"/>
                    <a:pt x="27" y="28"/>
                    <a:pt x="27" y="28"/>
                  </a:cubicBezTo>
                  <a:cubicBezTo>
                    <a:pt x="35" y="28"/>
                    <a:pt x="37" y="27"/>
                    <a:pt x="37" y="20"/>
                  </a:cubicBezTo>
                  <a:cubicBezTo>
                    <a:pt x="37" y="20"/>
                    <a:pt x="37" y="20"/>
                    <a:pt x="37" y="20"/>
                  </a:cubicBezTo>
                  <a:cubicBezTo>
                    <a:pt x="40" y="20"/>
                    <a:pt x="40" y="20"/>
                    <a:pt x="40" y="20"/>
                  </a:cubicBezTo>
                  <a:cubicBezTo>
                    <a:pt x="40" y="24"/>
                    <a:pt x="39" y="27"/>
                    <a:pt x="39" y="30"/>
                  </a:cubicBezTo>
                  <a:cubicBezTo>
                    <a:pt x="39" y="33"/>
                    <a:pt x="39" y="36"/>
                    <a:pt x="40" y="40"/>
                  </a:cubicBezTo>
                  <a:cubicBezTo>
                    <a:pt x="37" y="41"/>
                    <a:pt x="37" y="41"/>
                    <a:pt x="37" y="41"/>
                  </a:cubicBezTo>
                  <a:cubicBezTo>
                    <a:pt x="37" y="33"/>
                    <a:pt x="35" y="32"/>
                    <a:pt x="27" y="32"/>
                  </a:cubicBezTo>
                  <a:cubicBezTo>
                    <a:pt x="20" y="32"/>
                    <a:pt x="20" y="32"/>
                    <a:pt x="20" y="32"/>
                  </a:cubicBezTo>
                  <a:cubicBezTo>
                    <a:pt x="20" y="51"/>
                    <a:pt x="20" y="51"/>
                    <a:pt x="20" y="51"/>
                  </a:cubicBezTo>
                  <a:cubicBezTo>
                    <a:pt x="20" y="58"/>
                    <a:pt x="21" y="59"/>
                    <a:pt x="30" y="59"/>
                  </a:cubicBezTo>
                  <a:cubicBezTo>
                    <a:pt x="41" y="59"/>
                    <a:pt x="46" y="58"/>
                    <a:pt x="49" y="48"/>
                  </a:cubicBezTo>
                  <a:cubicBezTo>
                    <a:pt x="51" y="49"/>
                    <a:pt x="51" y="49"/>
                    <a:pt x="51" y="49"/>
                  </a:cubicBezTo>
                  <a:cubicBezTo>
                    <a:pt x="48" y="63"/>
                    <a:pt x="48" y="63"/>
                    <a:pt x="48" y="63"/>
                  </a:cubicBezTo>
                  <a:cubicBezTo>
                    <a:pt x="39" y="63"/>
                    <a:pt x="32" y="63"/>
                    <a:pt x="26" y="63"/>
                  </a:cubicBezTo>
                  <a:cubicBezTo>
                    <a:pt x="22" y="63"/>
                    <a:pt x="18" y="63"/>
                    <a:pt x="16" y="63"/>
                  </a:cubicBezTo>
                  <a:cubicBezTo>
                    <a:pt x="13" y="63"/>
                    <a:pt x="11" y="63"/>
                    <a:pt x="8" y="63"/>
                  </a:cubicBezTo>
                  <a:cubicBezTo>
                    <a:pt x="5" y="63"/>
                    <a:pt x="2"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p:cNvSpPr>
              <a:spLocks noEditPoints="1"/>
            </p:cNvSpPr>
            <p:nvPr userDrawn="1"/>
          </p:nvSpPr>
          <p:spPr bwMode="auto">
            <a:xfrm>
              <a:off x="1551" y="3336"/>
              <a:ext cx="115" cy="118"/>
            </a:xfrm>
            <a:custGeom>
              <a:avLst/>
              <a:gdLst>
                <a:gd name="T0" fmla="*/ 0 w 62"/>
                <a:gd name="T1" fmla="*/ 60 h 63"/>
                <a:gd name="T2" fmla="*/ 8 w 62"/>
                <a:gd name="T3" fmla="*/ 53 h 63"/>
                <a:gd name="T4" fmla="*/ 8 w 62"/>
                <a:gd name="T5" fmla="*/ 10 h 63"/>
                <a:gd name="T6" fmla="*/ 1 w 62"/>
                <a:gd name="T7" fmla="*/ 3 h 63"/>
                <a:gd name="T8" fmla="*/ 0 w 62"/>
                <a:gd name="T9" fmla="*/ 3 h 63"/>
                <a:gd name="T10" fmla="*/ 0 w 62"/>
                <a:gd name="T11" fmla="*/ 0 h 63"/>
                <a:gd name="T12" fmla="*/ 13 w 62"/>
                <a:gd name="T13" fmla="*/ 0 h 63"/>
                <a:gd name="T14" fmla="*/ 27 w 62"/>
                <a:gd name="T15" fmla="*/ 0 h 63"/>
                <a:gd name="T16" fmla="*/ 50 w 62"/>
                <a:gd name="T17" fmla="*/ 16 h 63"/>
                <a:gd name="T18" fmla="*/ 38 w 62"/>
                <a:gd name="T19" fmla="*/ 32 h 63"/>
                <a:gd name="T20" fmla="*/ 61 w 62"/>
                <a:gd name="T21" fmla="*/ 60 h 63"/>
                <a:gd name="T22" fmla="*/ 62 w 62"/>
                <a:gd name="T23" fmla="*/ 60 h 63"/>
                <a:gd name="T24" fmla="*/ 62 w 62"/>
                <a:gd name="T25" fmla="*/ 63 h 63"/>
                <a:gd name="T26" fmla="*/ 53 w 62"/>
                <a:gd name="T27" fmla="*/ 63 h 63"/>
                <a:gd name="T28" fmla="*/ 45 w 62"/>
                <a:gd name="T29" fmla="*/ 63 h 63"/>
                <a:gd name="T30" fmla="*/ 27 w 62"/>
                <a:gd name="T31" fmla="*/ 34 h 63"/>
                <a:gd name="T32" fmla="*/ 20 w 62"/>
                <a:gd name="T33" fmla="*/ 34 h 63"/>
                <a:gd name="T34" fmla="*/ 20 w 62"/>
                <a:gd name="T35" fmla="*/ 53 h 63"/>
                <a:gd name="T36" fmla="*/ 28 w 62"/>
                <a:gd name="T37" fmla="*/ 60 h 63"/>
                <a:gd name="T38" fmla="*/ 28 w 62"/>
                <a:gd name="T39" fmla="*/ 63 h 63"/>
                <a:gd name="T40" fmla="*/ 14 w 62"/>
                <a:gd name="T41" fmla="*/ 63 h 63"/>
                <a:gd name="T42" fmla="*/ 0 w 62"/>
                <a:gd name="T43" fmla="*/ 63 h 63"/>
                <a:gd name="T44" fmla="*/ 0 w 62"/>
                <a:gd name="T45" fmla="*/ 60 h 63"/>
                <a:gd name="T46" fmla="*/ 23 w 62"/>
                <a:gd name="T47" fmla="*/ 31 h 63"/>
                <a:gd name="T48" fmla="*/ 38 w 62"/>
                <a:gd name="T49" fmla="*/ 17 h 63"/>
                <a:gd name="T50" fmla="*/ 23 w 62"/>
                <a:gd name="T51" fmla="*/ 3 h 63"/>
                <a:gd name="T52" fmla="*/ 20 w 62"/>
                <a:gd name="T53" fmla="*/ 3 h 63"/>
                <a:gd name="T54" fmla="*/ 20 w 62"/>
                <a:gd name="T55" fmla="*/ 31 h 63"/>
                <a:gd name="T56" fmla="*/ 23 w 62"/>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3">
                  <a:moveTo>
                    <a:pt x="0" y="60"/>
                  </a:moveTo>
                  <a:cubicBezTo>
                    <a:pt x="7" y="60"/>
                    <a:pt x="8" y="59"/>
                    <a:pt x="8" y="53"/>
                  </a:cubicBezTo>
                  <a:cubicBezTo>
                    <a:pt x="8" y="10"/>
                    <a:pt x="8" y="10"/>
                    <a:pt x="8" y="10"/>
                  </a:cubicBezTo>
                  <a:cubicBezTo>
                    <a:pt x="8" y="4"/>
                    <a:pt x="8" y="3"/>
                    <a:pt x="1" y="3"/>
                  </a:cubicBezTo>
                  <a:cubicBezTo>
                    <a:pt x="0" y="3"/>
                    <a:pt x="0" y="3"/>
                    <a:pt x="0" y="3"/>
                  </a:cubicBezTo>
                  <a:cubicBezTo>
                    <a:pt x="0" y="0"/>
                    <a:pt x="0" y="0"/>
                    <a:pt x="0" y="0"/>
                  </a:cubicBezTo>
                  <a:cubicBezTo>
                    <a:pt x="5" y="0"/>
                    <a:pt x="9" y="0"/>
                    <a:pt x="13" y="0"/>
                  </a:cubicBezTo>
                  <a:cubicBezTo>
                    <a:pt x="18" y="0"/>
                    <a:pt x="23" y="0"/>
                    <a:pt x="27" y="0"/>
                  </a:cubicBezTo>
                  <a:cubicBezTo>
                    <a:pt x="42" y="0"/>
                    <a:pt x="50" y="6"/>
                    <a:pt x="50" y="16"/>
                  </a:cubicBezTo>
                  <a:cubicBezTo>
                    <a:pt x="50" y="24"/>
                    <a:pt x="46" y="29"/>
                    <a:pt x="38" y="32"/>
                  </a:cubicBezTo>
                  <a:cubicBezTo>
                    <a:pt x="49" y="51"/>
                    <a:pt x="56" y="60"/>
                    <a:pt x="61" y="60"/>
                  </a:cubicBezTo>
                  <a:cubicBezTo>
                    <a:pt x="62" y="60"/>
                    <a:pt x="62" y="60"/>
                    <a:pt x="62" y="60"/>
                  </a:cubicBezTo>
                  <a:cubicBezTo>
                    <a:pt x="62" y="63"/>
                    <a:pt x="62" y="63"/>
                    <a:pt x="62" y="63"/>
                  </a:cubicBezTo>
                  <a:cubicBezTo>
                    <a:pt x="59" y="63"/>
                    <a:pt x="56" y="63"/>
                    <a:pt x="53" y="63"/>
                  </a:cubicBezTo>
                  <a:cubicBezTo>
                    <a:pt x="51" y="63"/>
                    <a:pt x="48" y="63"/>
                    <a:pt x="45" y="63"/>
                  </a:cubicBezTo>
                  <a:cubicBezTo>
                    <a:pt x="37" y="53"/>
                    <a:pt x="32" y="43"/>
                    <a:pt x="27" y="34"/>
                  </a:cubicBezTo>
                  <a:cubicBezTo>
                    <a:pt x="20" y="34"/>
                    <a:pt x="20" y="34"/>
                    <a:pt x="20" y="34"/>
                  </a:cubicBezTo>
                  <a:cubicBezTo>
                    <a:pt x="20" y="53"/>
                    <a:pt x="20" y="53"/>
                    <a:pt x="20" y="53"/>
                  </a:cubicBezTo>
                  <a:cubicBezTo>
                    <a:pt x="20" y="59"/>
                    <a:pt x="21" y="60"/>
                    <a:pt x="28" y="60"/>
                  </a:cubicBezTo>
                  <a:cubicBezTo>
                    <a:pt x="28" y="63"/>
                    <a:pt x="28" y="63"/>
                    <a:pt x="28" y="63"/>
                  </a:cubicBezTo>
                  <a:cubicBezTo>
                    <a:pt x="23" y="63"/>
                    <a:pt x="18" y="63"/>
                    <a:pt x="14" y="63"/>
                  </a:cubicBezTo>
                  <a:cubicBezTo>
                    <a:pt x="9" y="63"/>
                    <a:pt x="4" y="63"/>
                    <a:pt x="0" y="63"/>
                  </a:cubicBezTo>
                  <a:lnTo>
                    <a:pt x="0" y="60"/>
                  </a:lnTo>
                  <a:close/>
                  <a:moveTo>
                    <a:pt x="23" y="31"/>
                  </a:moveTo>
                  <a:cubicBezTo>
                    <a:pt x="33" y="31"/>
                    <a:pt x="38" y="27"/>
                    <a:pt x="38" y="17"/>
                  </a:cubicBezTo>
                  <a:cubicBezTo>
                    <a:pt x="38" y="8"/>
                    <a:pt x="33" y="3"/>
                    <a:pt x="23" y="3"/>
                  </a:cubicBezTo>
                  <a:cubicBezTo>
                    <a:pt x="22" y="3"/>
                    <a:pt x="21" y="3"/>
                    <a:pt x="20" y="3"/>
                  </a:cubicBezTo>
                  <a:cubicBezTo>
                    <a:pt x="20" y="31"/>
                    <a:pt x="20" y="31"/>
                    <a:pt x="20" y="31"/>
                  </a:cubicBezTo>
                  <a:cubicBezTo>
                    <a:pt x="21" y="31"/>
                    <a:pt x="22" y="31"/>
                    <a:pt x="23"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2"/>
            <p:cNvSpPr>
              <a:spLocks/>
            </p:cNvSpPr>
            <p:nvPr userDrawn="1"/>
          </p:nvSpPr>
          <p:spPr bwMode="auto">
            <a:xfrm>
              <a:off x="1673" y="3334"/>
              <a:ext cx="69" cy="121"/>
            </a:xfrm>
            <a:custGeom>
              <a:avLst/>
              <a:gdLst>
                <a:gd name="T0" fmla="*/ 0 w 37"/>
                <a:gd name="T1" fmla="*/ 48 h 65"/>
                <a:gd name="T2" fmla="*/ 2 w 37"/>
                <a:gd name="T3" fmla="*/ 47 h 65"/>
                <a:gd name="T4" fmla="*/ 17 w 37"/>
                <a:gd name="T5" fmla="*/ 61 h 65"/>
                <a:gd name="T6" fmla="*/ 27 w 37"/>
                <a:gd name="T7" fmla="*/ 50 h 65"/>
                <a:gd name="T8" fmla="*/ 24 w 37"/>
                <a:gd name="T9" fmla="*/ 43 h 65"/>
                <a:gd name="T10" fmla="*/ 13 w 37"/>
                <a:gd name="T11" fmla="*/ 36 h 65"/>
                <a:gd name="T12" fmla="*/ 2 w 37"/>
                <a:gd name="T13" fmla="*/ 18 h 65"/>
                <a:gd name="T14" fmla="*/ 21 w 37"/>
                <a:gd name="T15" fmla="*/ 0 h 65"/>
                <a:gd name="T16" fmla="*/ 34 w 37"/>
                <a:gd name="T17" fmla="*/ 1 h 65"/>
                <a:gd name="T18" fmla="*/ 35 w 37"/>
                <a:gd name="T19" fmla="*/ 14 h 65"/>
                <a:gd name="T20" fmla="*/ 32 w 37"/>
                <a:gd name="T21" fmla="*/ 14 h 65"/>
                <a:gd name="T22" fmla="*/ 21 w 37"/>
                <a:gd name="T23" fmla="*/ 3 h 65"/>
                <a:gd name="T24" fmla="*/ 11 w 37"/>
                <a:gd name="T25" fmla="*/ 14 h 65"/>
                <a:gd name="T26" fmla="*/ 14 w 37"/>
                <a:gd name="T27" fmla="*/ 21 h 65"/>
                <a:gd name="T28" fmla="*/ 24 w 37"/>
                <a:gd name="T29" fmla="*/ 28 h 65"/>
                <a:gd name="T30" fmla="*/ 37 w 37"/>
                <a:gd name="T31" fmla="*/ 46 h 65"/>
                <a:gd name="T32" fmla="*/ 16 w 37"/>
                <a:gd name="T33" fmla="*/ 65 h 65"/>
                <a:gd name="T34" fmla="*/ 1 w 37"/>
                <a:gd name="T35" fmla="*/ 61 h 65"/>
                <a:gd name="T36" fmla="*/ 0 w 37"/>
                <a:gd name="T3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5">
                  <a:moveTo>
                    <a:pt x="0" y="48"/>
                  </a:moveTo>
                  <a:cubicBezTo>
                    <a:pt x="2" y="47"/>
                    <a:pt x="2" y="47"/>
                    <a:pt x="2" y="47"/>
                  </a:cubicBezTo>
                  <a:cubicBezTo>
                    <a:pt x="5" y="57"/>
                    <a:pt x="9" y="61"/>
                    <a:pt x="17" y="61"/>
                  </a:cubicBezTo>
                  <a:cubicBezTo>
                    <a:pt x="23" y="61"/>
                    <a:pt x="27" y="57"/>
                    <a:pt x="27" y="50"/>
                  </a:cubicBezTo>
                  <a:cubicBezTo>
                    <a:pt x="27" y="47"/>
                    <a:pt x="26" y="45"/>
                    <a:pt x="24" y="43"/>
                  </a:cubicBezTo>
                  <a:cubicBezTo>
                    <a:pt x="21" y="40"/>
                    <a:pt x="16" y="38"/>
                    <a:pt x="13" y="36"/>
                  </a:cubicBezTo>
                  <a:cubicBezTo>
                    <a:pt x="6" y="31"/>
                    <a:pt x="2" y="27"/>
                    <a:pt x="2" y="18"/>
                  </a:cubicBezTo>
                  <a:cubicBezTo>
                    <a:pt x="2" y="7"/>
                    <a:pt x="9" y="0"/>
                    <a:pt x="21" y="0"/>
                  </a:cubicBezTo>
                  <a:cubicBezTo>
                    <a:pt x="24" y="0"/>
                    <a:pt x="28" y="0"/>
                    <a:pt x="34" y="1"/>
                  </a:cubicBezTo>
                  <a:cubicBezTo>
                    <a:pt x="35" y="14"/>
                    <a:pt x="35" y="14"/>
                    <a:pt x="35" y="14"/>
                  </a:cubicBezTo>
                  <a:cubicBezTo>
                    <a:pt x="32" y="14"/>
                    <a:pt x="32" y="14"/>
                    <a:pt x="32" y="14"/>
                  </a:cubicBezTo>
                  <a:cubicBezTo>
                    <a:pt x="31" y="7"/>
                    <a:pt x="27" y="3"/>
                    <a:pt x="21" y="3"/>
                  </a:cubicBezTo>
                  <a:cubicBezTo>
                    <a:pt x="15" y="3"/>
                    <a:pt x="11" y="8"/>
                    <a:pt x="11" y="14"/>
                  </a:cubicBezTo>
                  <a:cubicBezTo>
                    <a:pt x="11" y="17"/>
                    <a:pt x="12" y="19"/>
                    <a:pt x="14" y="21"/>
                  </a:cubicBezTo>
                  <a:cubicBezTo>
                    <a:pt x="17" y="25"/>
                    <a:pt x="20" y="26"/>
                    <a:pt x="24" y="28"/>
                  </a:cubicBezTo>
                  <a:cubicBezTo>
                    <a:pt x="33" y="33"/>
                    <a:pt x="37" y="37"/>
                    <a:pt x="37" y="46"/>
                  </a:cubicBezTo>
                  <a:cubicBezTo>
                    <a:pt x="37" y="57"/>
                    <a:pt x="29" y="65"/>
                    <a:pt x="16" y="65"/>
                  </a:cubicBezTo>
                  <a:cubicBezTo>
                    <a:pt x="11" y="65"/>
                    <a:pt x="6" y="64"/>
                    <a:pt x="1" y="61"/>
                  </a:cubicBez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p:cNvSpPr>
              <a:spLocks/>
            </p:cNvSpPr>
            <p:nvPr userDrawn="1"/>
          </p:nvSpPr>
          <p:spPr bwMode="auto">
            <a:xfrm>
              <a:off x="1758"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8 w 28"/>
                <a:gd name="T15" fmla="*/ 0 h 63"/>
                <a:gd name="T16" fmla="*/ 28 w 28"/>
                <a:gd name="T17" fmla="*/ 3 h 63"/>
                <a:gd name="T18" fmla="*/ 27 w 28"/>
                <a:gd name="T19" fmla="*/ 3 h 63"/>
                <a:gd name="T20" fmla="*/ 20 w 28"/>
                <a:gd name="T21" fmla="*/ 10 h 63"/>
                <a:gd name="T22" fmla="*/ 20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3" y="0"/>
                    <a:pt x="28" y="0"/>
                  </a:cubicBezTo>
                  <a:cubicBezTo>
                    <a:pt x="28" y="3"/>
                    <a:pt x="28" y="3"/>
                    <a:pt x="28" y="3"/>
                  </a:cubicBezTo>
                  <a:cubicBezTo>
                    <a:pt x="27" y="3"/>
                    <a:pt x="27" y="3"/>
                    <a:pt x="27" y="3"/>
                  </a:cubicBezTo>
                  <a:cubicBezTo>
                    <a:pt x="21" y="3"/>
                    <a:pt x="20" y="4"/>
                    <a:pt x="20" y="10"/>
                  </a:cubicBezTo>
                  <a:cubicBezTo>
                    <a:pt x="20" y="52"/>
                    <a:pt x="20" y="52"/>
                    <a:pt x="20" y="52"/>
                  </a:cubicBezTo>
                  <a:cubicBezTo>
                    <a:pt x="20"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4"/>
            <p:cNvSpPr>
              <a:spLocks/>
            </p:cNvSpPr>
            <p:nvPr userDrawn="1"/>
          </p:nvSpPr>
          <p:spPr bwMode="auto">
            <a:xfrm>
              <a:off x="1818" y="3331"/>
              <a:ext cx="103" cy="123"/>
            </a:xfrm>
            <a:custGeom>
              <a:avLst/>
              <a:gdLst>
                <a:gd name="T0" fmla="*/ 14 w 56"/>
                <a:gd name="T1" fmla="*/ 63 h 66"/>
                <a:gd name="T2" fmla="*/ 15 w 56"/>
                <a:gd name="T3" fmla="*/ 63 h 66"/>
                <a:gd name="T4" fmla="*/ 23 w 56"/>
                <a:gd name="T5" fmla="*/ 54 h 66"/>
                <a:gd name="T6" fmla="*/ 23 w 56"/>
                <a:gd name="T7" fmla="*/ 7 h 66"/>
                <a:gd name="T8" fmla="*/ 14 w 56"/>
                <a:gd name="T9" fmla="*/ 7 h 66"/>
                <a:gd name="T10" fmla="*/ 2 w 56"/>
                <a:gd name="T11" fmla="*/ 16 h 66"/>
                <a:gd name="T12" fmla="*/ 0 w 56"/>
                <a:gd name="T13" fmla="*/ 16 h 66"/>
                <a:gd name="T14" fmla="*/ 1 w 56"/>
                <a:gd name="T15" fmla="*/ 1 h 66"/>
                <a:gd name="T16" fmla="*/ 4 w 56"/>
                <a:gd name="T17" fmla="*/ 1 h 66"/>
                <a:gd name="T18" fmla="*/ 9 w 56"/>
                <a:gd name="T19" fmla="*/ 3 h 66"/>
                <a:gd name="T20" fmla="*/ 49 w 56"/>
                <a:gd name="T21" fmla="*/ 3 h 66"/>
                <a:gd name="T22" fmla="*/ 54 w 56"/>
                <a:gd name="T23" fmla="*/ 0 h 66"/>
                <a:gd name="T24" fmla="*/ 56 w 56"/>
                <a:gd name="T25" fmla="*/ 1 h 66"/>
                <a:gd name="T26" fmla="*/ 55 w 56"/>
                <a:gd name="T27" fmla="*/ 15 h 66"/>
                <a:gd name="T28" fmla="*/ 52 w 56"/>
                <a:gd name="T29" fmla="*/ 16 h 66"/>
                <a:gd name="T30" fmla="*/ 44 w 56"/>
                <a:gd name="T31" fmla="*/ 7 h 66"/>
                <a:gd name="T32" fmla="*/ 34 w 56"/>
                <a:gd name="T33" fmla="*/ 7 h 66"/>
                <a:gd name="T34" fmla="*/ 34 w 56"/>
                <a:gd name="T35" fmla="*/ 54 h 66"/>
                <a:gd name="T36" fmla="*/ 43 w 56"/>
                <a:gd name="T37" fmla="*/ 63 h 66"/>
                <a:gd name="T38" fmla="*/ 43 w 56"/>
                <a:gd name="T39" fmla="*/ 66 h 66"/>
                <a:gd name="T40" fmla="*/ 29 w 56"/>
                <a:gd name="T41" fmla="*/ 66 h 66"/>
                <a:gd name="T42" fmla="*/ 14 w 56"/>
                <a:gd name="T43" fmla="*/ 66 h 66"/>
                <a:gd name="T44" fmla="*/ 14 w 56"/>
                <a:gd name="T4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14" y="63"/>
                  </a:moveTo>
                  <a:cubicBezTo>
                    <a:pt x="15" y="63"/>
                    <a:pt x="15" y="63"/>
                    <a:pt x="15" y="63"/>
                  </a:cubicBezTo>
                  <a:cubicBezTo>
                    <a:pt x="22" y="63"/>
                    <a:pt x="23" y="62"/>
                    <a:pt x="23" y="54"/>
                  </a:cubicBezTo>
                  <a:cubicBezTo>
                    <a:pt x="23" y="7"/>
                    <a:pt x="23" y="7"/>
                    <a:pt x="23" y="7"/>
                  </a:cubicBezTo>
                  <a:cubicBezTo>
                    <a:pt x="14" y="7"/>
                    <a:pt x="14" y="7"/>
                    <a:pt x="14" y="7"/>
                  </a:cubicBezTo>
                  <a:cubicBezTo>
                    <a:pt x="7" y="7"/>
                    <a:pt x="4" y="8"/>
                    <a:pt x="2" y="16"/>
                  </a:cubicBezTo>
                  <a:cubicBezTo>
                    <a:pt x="0" y="16"/>
                    <a:pt x="0" y="16"/>
                    <a:pt x="0" y="16"/>
                  </a:cubicBezTo>
                  <a:cubicBezTo>
                    <a:pt x="1" y="11"/>
                    <a:pt x="1" y="6"/>
                    <a:pt x="1" y="1"/>
                  </a:cubicBezTo>
                  <a:cubicBezTo>
                    <a:pt x="4" y="1"/>
                    <a:pt x="4" y="1"/>
                    <a:pt x="4" y="1"/>
                  </a:cubicBezTo>
                  <a:cubicBezTo>
                    <a:pt x="4" y="3"/>
                    <a:pt x="6" y="3"/>
                    <a:pt x="9" y="3"/>
                  </a:cubicBezTo>
                  <a:cubicBezTo>
                    <a:pt x="49" y="3"/>
                    <a:pt x="49" y="3"/>
                    <a:pt x="49" y="3"/>
                  </a:cubicBezTo>
                  <a:cubicBezTo>
                    <a:pt x="51" y="3"/>
                    <a:pt x="53" y="3"/>
                    <a:pt x="54" y="0"/>
                  </a:cubicBezTo>
                  <a:cubicBezTo>
                    <a:pt x="56" y="1"/>
                    <a:pt x="56" y="1"/>
                    <a:pt x="56" y="1"/>
                  </a:cubicBezTo>
                  <a:cubicBezTo>
                    <a:pt x="56" y="7"/>
                    <a:pt x="55" y="12"/>
                    <a:pt x="55" y="15"/>
                  </a:cubicBezTo>
                  <a:cubicBezTo>
                    <a:pt x="52" y="16"/>
                    <a:pt x="52" y="16"/>
                    <a:pt x="52" y="16"/>
                  </a:cubicBezTo>
                  <a:cubicBezTo>
                    <a:pt x="52" y="9"/>
                    <a:pt x="50" y="7"/>
                    <a:pt x="44" y="7"/>
                  </a:cubicBezTo>
                  <a:cubicBezTo>
                    <a:pt x="34" y="7"/>
                    <a:pt x="34" y="7"/>
                    <a:pt x="34" y="7"/>
                  </a:cubicBezTo>
                  <a:cubicBezTo>
                    <a:pt x="34" y="54"/>
                    <a:pt x="34" y="54"/>
                    <a:pt x="34" y="54"/>
                  </a:cubicBezTo>
                  <a:cubicBezTo>
                    <a:pt x="34" y="62"/>
                    <a:pt x="35" y="63"/>
                    <a:pt x="43" y="63"/>
                  </a:cubicBezTo>
                  <a:cubicBezTo>
                    <a:pt x="43" y="66"/>
                    <a:pt x="43" y="66"/>
                    <a:pt x="43" y="66"/>
                  </a:cubicBezTo>
                  <a:cubicBezTo>
                    <a:pt x="36" y="66"/>
                    <a:pt x="33" y="66"/>
                    <a:pt x="29" y="66"/>
                  </a:cubicBezTo>
                  <a:cubicBezTo>
                    <a:pt x="24" y="66"/>
                    <a:pt x="19" y="66"/>
                    <a:pt x="14" y="66"/>
                  </a:cubicBezTo>
                  <a:lnTo>
                    <a:pt x="1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5"/>
            <p:cNvSpPr>
              <a:spLocks/>
            </p:cNvSpPr>
            <p:nvPr userDrawn="1"/>
          </p:nvSpPr>
          <p:spPr bwMode="auto">
            <a:xfrm>
              <a:off x="1929" y="3336"/>
              <a:ext cx="107" cy="118"/>
            </a:xfrm>
            <a:custGeom>
              <a:avLst/>
              <a:gdLst>
                <a:gd name="T0" fmla="*/ 15 w 58"/>
                <a:gd name="T1" fmla="*/ 60 h 63"/>
                <a:gd name="T2" fmla="*/ 16 w 58"/>
                <a:gd name="T3" fmla="*/ 60 h 63"/>
                <a:gd name="T4" fmla="*/ 24 w 58"/>
                <a:gd name="T5" fmla="*/ 52 h 63"/>
                <a:gd name="T6" fmla="*/ 24 w 58"/>
                <a:gd name="T7" fmla="*/ 34 h 63"/>
                <a:gd name="T8" fmla="*/ 9 w 58"/>
                <a:gd name="T9" fmla="*/ 9 h 63"/>
                <a:gd name="T10" fmla="*/ 0 w 58"/>
                <a:gd name="T11" fmla="*/ 3 h 63"/>
                <a:gd name="T12" fmla="*/ 0 w 58"/>
                <a:gd name="T13" fmla="*/ 0 h 63"/>
                <a:gd name="T14" fmla="*/ 14 w 58"/>
                <a:gd name="T15" fmla="*/ 0 h 63"/>
                <a:gd name="T16" fmla="*/ 26 w 58"/>
                <a:gd name="T17" fmla="*/ 0 h 63"/>
                <a:gd name="T18" fmla="*/ 26 w 58"/>
                <a:gd name="T19" fmla="*/ 3 h 63"/>
                <a:gd name="T20" fmla="*/ 24 w 58"/>
                <a:gd name="T21" fmla="*/ 3 h 63"/>
                <a:gd name="T22" fmla="*/ 20 w 58"/>
                <a:gd name="T23" fmla="*/ 5 h 63"/>
                <a:gd name="T24" fmla="*/ 22 w 58"/>
                <a:gd name="T25" fmla="*/ 8 h 63"/>
                <a:gd name="T26" fmla="*/ 33 w 58"/>
                <a:gd name="T27" fmla="*/ 27 h 63"/>
                <a:gd name="T28" fmla="*/ 43 w 58"/>
                <a:gd name="T29" fmla="*/ 11 h 63"/>
                <a:gd name="T30" fmla="*/ 46 w 58"/>
                <a:gd name="T31" fmla="*/ 5 h 63"/>
                <a:gd name="T32" fmla="*/ 39 w 58"/>
                <a:gd name="T33" fmla="*/ 3 h 63"/>
                <a:gd name="T34" fmla="*/ 39 w 58"/>
                <a:gd name="T35" fmla="*/ 0 h 63"/>
                <a:gd name="T36" fmla="*/ 51 w 58"/>
                <a:gd name="T37" fmla="*/ 0 h 63"/>
                <a:gd name="T38" fmla="*/ 58 w 58"/>
                <a:gd name="T39" fmla="*/ 0 h 63"/>
                <a:gd name="T40" fmla="*/ 58 w 58"/>
                <a:gd name="T41" fmla="*/ 3 h 63"/>
                <a:gd name="T42" fmla="*/ 48 w 58"/>
                <a:gd name="T43" fmla="*/ 11 h 63"/>
                <a:gd name="T44" fmla="*/ 36 w 58"/>
                <a:gd name="T45" fmla="*/ 31 h 63"/>
                <a:gd name="T46" fmla="*/ 36 w 58"/>
                <a:gd name="T47" fmla="*/ 51 h 63"/>
                <a:gd name="T48" fmla="*/ 44 w 58"/>
                <a:gd name="T49" fmla="*/ 60 h 63"/>
                <a:gd name="T50" fmla="*/ 44 w 58"/>
                <a:gd name="T51" fmla="*/ 63 h 63"/>
                <a:gd name="T52" fmla="*/ 30 w 58"/>
                <a:gd name="T53" fmla="*/ 63 h 63"/>
                <a:gd name="T54" fmla="*/ 15 w 58"/>
                <a:gd name="T55" fmla="*/ 63 h 63"/>
                <a:gd name="T56" fmla="*/ 15 w 58"/>
                <a:gd name="T5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3">
                  <a:moveTo>
                    <a:pt x="15" y="60"/>
                  </a:moveTo>
                  <a:cubicBezTo>
                    <a:pt x="16" y="60"/>
                    <a:pt x="16" y="60"/>
                    <a:pt x="16" y="60"/>
                  </a:cubicBezTo>
                  <a:cubicBezTo>
                    <a:pt x="23" y="60"/>
                    <a:pt x="24" y="59"/>
                    <a:pt x="24" y="52"/>
                  </a:cubicBezTo>
                  <a:cubicBezTo>
                    <a:pt x="24" y="34"/>
                    <a:pt x="24" y="34"/>
                    <a:pt x="24" y="34"/>
                  </a:cubicBezTo>
                  <a:cubicBezTo>
                    <a:pt x="9" y="9"/>
                    <a:pt x="9" y="9"/>
                    <a:pt x="9" y="9"/>
                  </a:cubicBezTo>
                  <a:cubicBezTo>
                    <a:pt x="6" y="5"/>
                    <a:pt x="5" y="3"/>
                    <a:pt x="0" y="3"/>
                  </a:cubicBezTo>
                  <a:cubicBezTo>
                    <a:pt x="0" y="0"/>
                    <a:pt x="0" y="0"/>
                    <a:pt x="0" y="0"/>
                  </a:cubicBezTo>
                  <a:cubicBezTo>
                    <a:pt x="3" y="0"/>
                    <a:pt x="6" y="0"/>
                    <a:pt x="14" y="0"/>
                  </a:cubicBezTo>
                  <a:cubicBezTo>
                    <a:pt x="19" y="0"/>
                    <a:pt x="23" y="0"/>
                    <a:pt x="26" y="0"/>
                  </a:cubicBezTo>
                  <a:cubicBezTo>
                    <a:pt x="26" y="3"/>
                    <a:pt x="26" y="3"/>
                    <a:pt x="26" y="3"/>
                  </a:cubicBezTo>
                  <a:cubicBezTo>
                    <a:pt x="24" y="3"/>
                    <a:pt x="24" y="3"/>
                    <a:pt x="24" y="3"/>
                  </a:cubicBezTo>
                  <a:cubicBezTo>
                    <a:pt x="21" y="3"/>
                    <a:pt x="20" y="3"/>
                    <a:pt x="20" y="5"/>
                  </a:cubicBezTo>
                  <a:cubicBezTo>
                    <a:pt x="20" y="6"/>
                    <a:pt x="21" y="7"/>
                    <a:pt x="22" y="8"/>
                  </a:cubicBezTo>
                  <a:cubicBezTo>
                    <a:pt x="33" y="27"/>
                    <a:pt x="33" y="27"/>
                    <a:pt x="33" y="27"/>
                  </a:cubicBezTo>
                  <a:cubicBezTo>
                    <a:pt x="43" y="11"/>
                    <a:pt x="43" y="11"/>
                    <a:pt x="43" y="11"/>
                  </a:cubicBezTo>
                  <a:cubicBezTo>
                    <a:pt x="45" y="8"/>
                    <a:pt x="46" y="7"/>
                    <a:pt x="46" y="5"/>
                  </a:cubicBezTo>
                  <a:cubicBezTo>
                    <a:pt x="46" y="4"/>
                    <a:pt x="43" y="3"/>
                    <a:pt x="39" y="3"/>
                  </a:cubicBezTo>
                  <a:cubicBezTo>
                    <a:pt x="39" y="0"/>
                    <a:pt x="39" y="0"/>
                    <a:pt x="39" y="0"/>
                  </a:cubicBezTo>
                  <a:cubicBezTo>
                    <a:pt x="44" y="0"/>
                    <a:pt x="48" y="0"/>
                    <a:pt x="51" y="0"/>
                  </a:cubicBezTo>
                  <a:cubicBezTo>
                    <a:pt x="54" y="0"/>
                    <a:pt x="55" y="0"/>
                    <a:pt x="58" y="0"/>
                  </a:cubicBezTo>
                  <a:cubicBezTo>
                    <a:pt x="58" y="3"/>
                    <a:pt x="58" y="3"/>
                    <a:pt x="58" y="3"/>
                  </a:cubicBezTo>
                  <a:cubicBezTo>
                    <a:pt x="53" y="3"/>
                    <a:pt x="52" y="6"/>
                    <a:pt x="48" y="11"/>
                  </a:cubicBezTo>
                  <a:cubicBezTo>
                    <a:pt x="36" y="31"/>
                    <a:pt x="36" y="31"/>
                    <a:pt x="36" y="31"/>
                  </a:cubicBezTo>
                  <a:cubicBezTo>
                    <a:pt x="36" y="51"/>
                    <a:pt x="36" y="51"/>
                    <a:pt x="36" y="51"/>
                  </a:cubicBezTo>
                  <a:cubicBezTo>
                    <a:pt x="36" y="59"/>
                    <a:pt x="37" y="60"/>
                    <a:pt x="44" y="60"/>
                  </a:cubicBezTo>
                  <a:cubicBezTo>
                    <a:pt x="44" y="63"/>
                    <a:pt x="44" y="63"/>
                    <a:pt x="44" y="63"/>
                  </a:cubicBezTo>
                  <a:cubicBezTo>
                    <a:pt x="39" y="63"/>
                    <a:pt x="35" y="63"/>
                    <a:pt x="30" y="63"/>
                  </a:cubicBezTo>
                  <a:cubicBezTo>
                    <a:pt x="25" y="63"/>
                    <a:pt x="20" y="63"/>
                    <a:pt x="15" y="63"/>
                  </a:cubicBezTo>
                  <a:lnTo>
                    <a:pt x="15"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31"/>
          <p:cNvGrpSpPr>
            <a:grpSpLocks noChangeAspect="1"/>
          </p:cNvGrpSpPr>
          <p:nvPr userDrawn="1"/>
        </p:nvGrpSpPr>
        <p:grpSpPr bwMode="auto">
          <a:xfrm>
            <a:off x="8648007" y="-650875"/>
            <a:ext cx="4133850" cy="4821238"/>
            <a:chOff x="3490" y="-410"/>
            <a:chExt cx="2604" cy="3037"/>
          </a:xfrm>
        </p:grpSpPr>
        <p:sp>
          <p:nvSpPr>
            <p:cNvPr id="62" name="AutoShape 30"/>
            <p:cNvSpPr>
              <a:spLocks noChangeAspect="1" noChangeArrowheads="1" noTextEdit="1"/>
            </p:cNvSpPr>
            <p:nvPr userDrawn="1"/>
          </p:nvSpPr>
          <p:spPr bwMode="auto">
            <a:xfrm>
              <a:off x="3490" y="-410"/>
              <a:ext cx="2604"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noEditPoints="1"/>
            </p:cNvSpPr>
            <p:nvPr userDrawn="1"/>
          </p:nvSpPr>
          <p:spPr bwMode="auto">
            <a:xfrm>
              <a:off x="3490" y="-410"/>
              <a:ext cx="2604" cy="3037"/>
            </a:xfrm>
            <a:custGeom>
              <a:avLst/>
              <a:gdLst>
                <a:gd name="T0" fmla="*/ 0 w 553"/>
                <a:gd name="T1" fmla="*/ 52 h 645"/>
                <a:gd name="T2" fmla="*/ 553 w 553"/>
                <a:gd name="T3" fmla="*/ 52 h 645"/>
                <a:gd name="T4" fmla="*/ 277 w 553"/>
                <a:gd name="T5" fmla="*/ 645 h 645"/>
                <a:gd name="T6" fmla="*/ 88 w 553"/>
                <a:gd name="T7" fmla="*/ 434 h 645"/>
                <a:gd name="T8" fmla="*/ 285 w 553"/>
                <a:gd name="T9" fmla="*/ 611 h 645"/>
                <a:gd name="T10" fmla="*/ 526 w 553"/>
                <a:gd name="T11" fmla="*/ 26 h 645"/>
                <a:gd name="T12" fmla="*/ 74 w 553"/>
                <a:gd name="T13" fmla="*/ 208 h 645"/>
                <a:gd name="T14" fmla="*/ 92 w 553"/>
                <a:gd name="T15" fmla="*/ 98 h 645"/>
                <a:gd name="T16" fmla="*/ 72 w 553"/>
                <a:gd name="T17" fmla="*/ 70 h 645"/>
                <a:gd name="T18" fmla="*/ 221 w 553"/>
                <a:gd name="T19" fmla="*/ 141 h 645"/>
                <a:gd name="T20" fmla="*/ 74 w 553"/>
                <a:gd name="T21" fmla="*/ 216 h 645"/>
                <a:gd name="T22" fmla="*/ 120 w 553"/>
                <a:gd name="T23" fmla="*/ 182 h 645"/>
                <a:gd name="T24" fmla="*/ 193 w 553"/>
                <a:gd name="T25" fmla="*/ 144 h 645"/>
                <a:gd name="T26" fmla="*/ 303 w 553"/>
                <a:gd name="T27" fmla="*/ 472 h 645"/>
                <a:gd name="T28" fmla="*/ 276 w 553"/>
                <a:gd name="T29" fmla="*/ 540 h 645"/>
                <a:gd name="T30" fmla="*/ 219 w 553"/>
                <a:gd name="T31" fmla="*/ 499 h 645"/>
                <a:gd name="T32" fmla="*/ 225 w 553"/>
                <a:gd name="T33" fmla="*/ 378 h 645"/>
                <a:gd name="T34" fmla="*/ 177 w 553"/>
                <a:gd name="T35" fmla="*/ 350 h 645"/>
                <a:gd name="T36" fmla="*/ 144 w 553"/>
                <a:gd name="T37" fmla="*/ 337 h 645"/>
                <a:gd name="T38" fmla="*/ 228 w 553"/>
                <a:gd name="T39" fmla="*/ 279 h 645"/>
                <a:gd name="T40" fmla="*/ 388 w 553"/>
                <a:gd name="T41" fmla="*/ 272 h 645"/>
                <a:gd name="T42" fmla="*/ 340 w 553"/>
                <a:gd name="T43" fmla="*/ 317 h 645"/>
                <a:gd name="T44" fmla="*/ 375 w 553"/>
                <a:gd name="T45" fmla="*/ 394 h 645"/>
                <a:gd name="T46" fmla="*/ 340 w 553"/>
                <a:gd name="T47" fmla="*/ 400 h 645"/>
                <a:gd name="T48" fmla="*/ 303 w 553"/>
                <a:gd name="T49" fmla="*/ 472 h 645"/>
                <a:gd name="T50" fmla="*/ 308 w 553"/>
                <a:gd name="T51" fmla="*/ 216 h 645"/>
                <a:gd name="T52" fmla="*/ 324 w 553"/>
                <a:gd name="T53" fmla="*/ 203 h 645"/>
                <a:gd name="T54" fmla="*/ 264 w 553"/>
                <a:gd name="T55" fmla="*/ 164 h 645"/>
                <a:gd name="T56" fmla="*/ 271 w 553"/>
                <a:gd name="T57" fmla="*/ 208 h 645"/>
                <a:gd name="T58" fmla="*/ 220 w 553"/>
                <a:gd name="T59" fmla="*/ 216 h 645"/>
                <a:gd name="T60" fmla="*/ 246 w 553"/>
                <a:gd name="T61" fmla="*/ 182 h 645"/>
                <a:gd name="T62" fmla="*/ 282 w 553"/>
                <a:gd name="T63" fmla="*/ 74 h 645"/>
                <a:gd name="T64" fmla="*/ 353 w 553"/>
                <a:gd name="T65" fmla="*/ 196 h 645"/>
                <a:gd name="T66" fmla="*/ 367 w 553"/>
                <a:gd name="T67" fmla="*/ 216 h 645"/>
                <a:gd name="T68" fmla="*/ 261 w 553"/>
                <a:gd name="T69" fmla="*/ 318 h 645"/>
                <a:gd name="T70" fmla="*/ 245 w 553"/>
                <a:gd name="T71" fmla="*/ 300 h 645"/>
                <a:gd name="T72" fmla="*/ 267 w 553"/>
                <a:gd name="T73" fmla="*/ 153 h 645"/>
                <a:gd name="T74" fmla="*/ 478 w 553"/>
                <a:gd name="T75" fmla="*/ 217 h 645"/>
                <a:gd name="T76" fmla="*/ 373 w 553"/>
                <a:gd name="T77" fmla="*/ 208 h 645"/>
                <a:gd name="T78" fmla="*/ 391 w 553"/>
                <a:gd name="T79" fmla="*/ 98 h 645"/>
                <a:gd name="T80" fmla="*/ 371 w 553"/>
                <a:gd name="T81" fmla="*/ 70 h 645"/>
                <a:gd name="T82" fmla="*/ 441 w 553"/>
                <a:gd name="T83" fmla="*/ 78 h 645"/>
                <a:gd name="T84" fmla="*/ 418 w 553"/>
                <a:gd name="T85" fmla="*/ 182 h 645"/>
                <a:gd name="T86" fmla="*/ 466 w 553"/>
                <a:gd name="T87" fmla="*/ 200 h 645"/>
                <a:gd name="T88" fmla="*/ 478 w 553"/>
                <a:gd name="T89" fmla="*/ 2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3" h="645">
                  <a:moveTo>
                    <a:pt x="267" y="640"/>
                  </a:moveTo>
                  <a:cubicBezTo>
                    <a:pt x="183" y="596"/>
                    <a:pt x="113" y="538"/>
                    <a:pt x="65" y="449"/>
                  </a:cubicBezTo>
                  <a:cubicBezTo>
                    <a:pt x="20" y="364"/>
                    <a:pt x="0" y="270"/>
                    <a:pt x="0" y="52"/>
                  </a:cubicBezTo>
                  <a:cubicBezTo>
                    <a:pt x="0" y="0"/>
                    <a:pt x="0" y="0"/>
                    <a:pt x="0" y="0"/>
                  </a:cubicBezTo>
                  <a:cubicBezTo>
                    <a:pt x="553" y="0"/>
                    <a:pt x="553" y="0"/>
                    <a:pt x="553" y="0"/>
                  </a:cubicBezTo>
                  <a:cubicBezTo>
                    <a:pt x="553" y="52"/>
                    <a:pt x="553" y="52"/>
                    <a:pt x="553" y="52"/>
                  </a:cubicBezTo>
                  <a:cubicBezTo>
                    <a:pt x="553" y="270"/>
                    <a:pt x="534" y="364"/>
                    <a:pt x="488" y="449"/>
                  </a:cubicBezTo>
                  <a:cubicBezTo>
                    <a:pt x="440" y="538"/>
                    <a:pt x="370" y="596"/>
                    <a:pt x="286" y="640"/>
                  </a:cubicBezTo>
                  <a:cubicBezTo>
                    <a:pt x="277" y="645"/>
                    <a:pt x="277" y="645"/>
                    <a:pt x="277" y="645"/>
                  </a:cubicBezTo>
                  <a:lnTo>
                    <a:pt x="267" y="640"/>
                  </a:lnTo>
                  <a:close/>
                  <a:moveTo>
                    <a:pt x="27" y="78"/>
                  </a:moveTo>
                  <a:cubicBezTo>
                    <a:pt x="27" y="273"/>
                    <a:pt x="51" y="363"/>
                    <a:pt x="88" y="434"/>
                  </a:cubicBezTo>
                  <a:cubicBezTo>
                    <a:pt x="126" y="506"/>
                    <a:pt x="174" y="554"/>
                    <a:pt x="268" y="611"/>
                  </a:cubicBezTo>
                  <a:cubicBezTo>
                    <a:pt x="277" y="616"/>
                    <a:pt x="277" y="616"/>
                    <a:pt x="277" y="616"/>
                  </a:cubicBezTo>
                  <a:cubicBezTo>
                    <a:pt x="285" y="611"/>
                    <a:pt x="285" y="611"/>
                    <a:pt x="285" y="611"/>
                  </a:cubicBezTo>
                  <a:cubicBezTo>
                    <a:pt x="379" y="554"/>
                    <a:pt x="427" y="506"/>
                    <a:pt x="465" y="434"/>
                  </a:cubicBezTo>
                  <a:cubicBezTo>
                    <a:pt x="502" y="363"/>
                    <a:pt x="526" y="273"/>
                    <a:pt x="526" y="78"/>
                  </a:cubicBezTo>
                  <a:cubicBezTo>
                    <a:pt x="526" y="26"/>
                    <a:pt x="526" y="26"/>
                    <a:pt x="526" y="26"/>
                  </a:cubicBezTo>
                  <a:cubicBezTo>
                    <a:pt x="27" y="26"/>
                    <a:pt x="27" y="26"/>
                    <a:pt x="27" y="26"/>
                  </a:cubicBezTo>
                  <a:lnTo>
                    <a:pt x="27" y="78"/>
                  </a:lnTo>
                  <a:close/>
                  <a:moveTo>
                    <a:pt x="74" y="208"/>
                  </a:moveTo>
                  <a:cubicBezTo>
                    <a:pt x="81" y="208"/>
                    <a:pt x="87" y="207"/>
                    <a:pt x="89" y="204"/>
                  </a:cubicBezTo>
                  <a:cubicBezTo>
                    <a:pt x="91" y="201"/>
                    <a:pt x="92" y="197"/>
                    <a:pt x="92" y="190"/>
                  </a:cubicBezTo>
                  <a:cubicBezTo>
                    <a:pt x="92" y="98"/>
                    <a:pt x="92" y="98"/>
                    <a:pt x="92" y="98"/>
                  </a:cubicBezTo>
                  <a:cubicBezTo>
                    <a:pt x="92" y="88"/>
                    <a:pt x="90" y="84"/>
                    <a:pt x="88" y="82"/>
                  </a:cubicBezTo>
                  <a:cubicBezTo>
                    <a:pt x="85" y="79"/>
                    <a:pt x="81" y="78"/>
                    <a:pt x="72" y="78"/>
                  </a:cubicBezTo>
                  <a:cubicBezTo>
                    <a:pt x="72" y="70"/>
                    <a:pt x="72" y="70"/>
                    <a:pt x="72" y="70"/>
                  </a:cubicBezTo>
                  <a:cubicBezTo>
                    <a:pt x="81" y="70"/>
                    <a:pt x="90" y="71"/>
                    <a:pt x="96" y="71"/>
                  </a:cubicBezTo>
                  <a:cubicBezTo>
                    <a:pt x="103" y="71"/>
                    <a:pt x="120" y="69"/>
                    <a:pt x="144" y="69"/>
                  </a:cubicBezTo>
                  <a:cubicBezTo>
                    <a:pt x="194" y="69"/>
                    <a:pt x="221" y="96"/>
                    <a:pt x="221" y="141"/>
                  </a:cubicBezTo>
                  <a:cubicBezTo>
                    <a:pt x="221" y="187"/>
                    <a:pt x="189" y="216"/>
                    <a:pt x="139" y="216"/>
                  </a:cubicBezTo>
                  <a:cubicBezTo>
                    <a:pt x="124" y="216"/>
                    <a:pt x="115" y="215"/>
                    <a:pt x="104" y="215"/>
                  </a:cubicBezTo>
                  <a:cubicBezTo>
                    <a:pt x="92" y="215"/>
                    <a:pt x="81" y="216"/>
                    <a:pt x="74" y="216"/>
                  </a:cubicBezTo>
                  <a:lnTo>
                    <a:pt x="74" y="208"/>
                  </a:lnTo>
                  <a:close/>
                  <a:moveTo>
                    <a:pt x="120" y="78"/>
                  </a:moveTo>
                  <a:cubicBezTo>
                    <a:pt x="120" y="182"/>
                    <a:pt x="120" y="182"/>
                    <a:pt x="120" y="182"/>
                  </a:cubicBezTo>
                  <a:cubicBezTo>
                    <a:pt x="120" y="195"/>
                    <a:pt x="121" y="199"/>
                    <a:pt x="124" y="201"/>
                  </a:cubicBezTo>
                  <a:cubicBezTo>
                    <a:pt x="126" y="204"/>
                    <a:pt x="130" y="207"/>
                    <a:pt x="141" y="207"/>
                  </a:cubicBezTo>
                  <a:cubicBezTo>
                    <a:pt x="170" y="207"/>
                    <a:pt x="193" y="190"/>
                    <a:pt x="193" y="144"/>
                  </a:cubicBezTo>
                  <a:cubicBezTo>
                    <a:pt x="193" y="98"/>
                    <a:pt x="174" y="78"/>
                    <a:pt x="129" y="78"/>
                  </a:cubicBezTo>
                  <a:lnTo>
                    <a:pt x="120" y="78"/>
                  </a:lnTo>
                  <a:close/>
                  <a:moveTo>
                    <a:pt x="303" y="472"/>
                  </a:moveTo>
                  <a:cubicBezTo>
                    <a:pt x="302" y="472"/>
                    <a:pt x="302" y="472"/>
                    <a:pt x="302" y="472"/>
                  </a:cubicBezTo>
                  <a:cubicBezTo>
                    <a:pt x="302" y="521"/>
                    <a:pt x="277" y="540"/>
                    <a:pt x="277" y="540"/>
                  </a:cubicBezTo>
                  <a:cubicBezTo>
                    <a:pt x="276" y="540"/>
                    <a:pt x="276" y="540"/>
                    <a:pt x="276" y="540"/>
                  </a:cubicBezTo>
                  <a:cubicBezTo>
                    <a:pt x="276" y="540"/>
                    <a:pt x="250" y="521"/>
                    <a:pt x="250" y="472"/>
                  </a:cubicBezTo>
                  <a:cubicBezTo>
                    <a:pt x="249" y="472"/>
                    <a:pt x="249" y="472"/>
                    <a:pt x="249" y="472"/>
                  </a:cubicBezTo>
                  <a:cubicBezTo>
                    <a:pt x="246" y="482"/>
                    <a:pt x="233" y="499"/>
                    <a:pt x="219" y="499"/>
                  </a:cubicBezTo>
                  <a:cubicBezTo>
                    <a:pt x="202" y="499"/>
                    <a:pt x="194" y="480"/>
                    <a:pt x="194" y="480"/>
                  </a:cubicBezTo>
                  <a:cubicBezTo>
                    <a:pt x="199" y="467"/>
                    <a:pt x="210" y="441"/>
                    <a:pt x="215" y="425"/>
                  </a:cubicBezTo>
                  <a:cubicBezTo>
                    <a:pt x="220" y="410"/>
                    <a:pt x="225" y="389"/>
                    <a:pt x="225" y="378"/>
                  </a:cubicBezTo>
                  <a:cubicBezTo>
                    <a:pt x="225" y="370"/>
                    <a:pt x="223" y="359"/>
                    <a:pt x="204" y="355"/>
                  </a:cubicBezTo>
                  <a:cubicBezTo>
                    <a:pt x="194" y="352"/>
                    <a:pt x="194" y="352"/>
                    <a:pt x="194" y="352"/>
                  </a:cubicBezTo>
                  <a:cubicBezTo>
                    <a:pt x="189" y="351"/>
                    <a:pt x="182" y="350"/>
                    <a:pt x="177" y="350"/>
                  </a:cubicBezTo>
                  <a:cubicBezTo>
                    <a:pt x="168" y="350"/>
                    <a:pt x="160" y="354"/>
                    <a:pt x="160" y="370"/>
                  </a:cubicBezTo>
                  <a:cubicBezTo>
                    <a:pt x="159" y="370"/>
                    <a:pt x="159" y="370"/>
                    <a:pt x="159" y="370"/>
                  </a:cubicBezTo>
                  <a:cubicBezTo>
                    <a:pt x="154" y="368"/>
                    <a:pt x="144" y="356"/>
                    <a:pt x="144" y="337"/>
                  </a:cubicBezTo>
                  <a:cubicBezTo>
                    <a:pt x="144" y="326"/>
                    <a:pt x="147" y="321"/>
                    <a:pt x="155" y="316"/>
                  </a:cubicBezTo>
                  <a:cubicBezTo>
                    <a:pt x="165" y="309"/>
                    <a:pt x="193" y="300"/>
                    <a:pt x="217" y="295"/>
                  </a:cubicBezTo>
                  <a:cubicBezTo>
                    <a:pt x="228" y="279"/>
                    <a:pt x="228" y="279"/>
                    <a:pt x="228" y="279"/>
                  </a:cubicBezTo>
                  <a:cubicBezTo>
                    <a:pt x="228" y="279"/>
                    <a:pt x="238" y="277"/>
                    <a:pt x="255" y="277"/>
                  </a:cubicBezTo>
                  <a:cubicBezTo>
                    <a:pt x="289" y="277"/>
                    <a:pt x="331" y="287"/>
                    <a:pt x="350" y="287"/>
                  </a:cubicBezTo>
                  <a:cubicBezTo>
                    <a:pt x="370" y="287"/>
                    <a:pt x="381" y="279"/>
                    <a:pt x="388" y="272"/>
                  </a:cubicBezTo>
                  <a:cubicBezTo>
                    <a:pt x="389" y="272"/>
                    <a:pt x="389" y="272"/>
                    <a:pt x="389" y="272"/>
                  </a:cubicBezTo>
                  <a:cubicBezTo>
                    <a:pt x="389" y="281"/>
                    <a:pt x="389" y="281"/>
                    <a:pt x="389" y="281"/>
                  </a:cubicBezTo>
                  <a:cubicBezTo>
                    <a:pt x="389" y="305"/>
                    <a:pt x="373" y="317"/>
                    <a:pt x="340" y="317"/>
                  </a:cubicBezTo>
                  <a:cubicBezTo>
                    <a:pt x="340" y="320"/>
                    <a:pt x="340" y="320"/>
                    <a:pt x="340" y="320"/>
                  </a:cubicBezTo>
                  <a:cubicBezTo>
                    <a:pt x="373" y="320"/>
                    <a:pt x="392" y="335"/>
                    <a:pt x="392" y="363"/>
                  </a:cubicBezTo>
                  <a:cubicBezTo>
                    <a:pt x="392" y="390"/>
                    <a:pt x="375" y="394"/>
                    <a:pt x="375" y="394"/>
                  </a:cubicBezTo>
                  <a:cubicBezTo>
                    <a:pt x="373" y="394"/>
                    <a:pt x="373" y="394"/>
                    <a:pt x="373" y="394"/>
                  </a:cubicBezTo>
                  <a:cubicBezTo>
                    <a:pt x="372" y="389"/>
                    <a:pt x="366" y="381"/>
                    <a:pt x="357" y="381"/>
                  </a:cubicBezTo>
                  <a:cubicBezTo>
                    <a:pt x="347" y="381"/>
                    <a:pt x="340" y="387"/>
                    <a:pt x="340" y="400"/>
                  </a:cubicBezTo>
                  <a:cubicBezTo>
                    <a:pt x="340" y="416"/>
                    <a:pt x="353" y="464"/>
                    <a:pt x="358" y="480"/>
                  </a:cubicBezTo>
                  <a:cubicBezTo>
                    <a:pt x="358" y="480"/>
                    <a:pt x="350" y="499"/>
                    <a:pt x="333" y="499"/>
                  </a:cubicBezTo>
                  <a:cubicBezTo>
                    <a:pt x="319" y="499"/>
                    <a:pt x="306" y="482"/>
                    <a:pt x="303" y="472"/>
                  </a:cubicBezTo>
                  <a:close/>
                  <a:moveTo>
                    <a:pt x="367" y="216"/>
                  </a:moveTo>
                  <a:cubicBezTo>
                    <a:pt x="355" y="216"/>
                    <a:pt x="349" y="215"/>
                    <a:pt x="340" y="215"/>
                  </a:cubicBezTo>
                  <a:cubicBezTo>
                    <a:pt x="331" y="215"/>
                    <a:pt x="320" y="216"/>
                    <a:pt x="308" y="216"/>
                  </a:cubicBezTo>
                  <a:cubicBezTo>
                    <a:pt x="308" y="208"/>
                    <a:pt x="308" y="208"/>
                    <a:pt x="308" y="208"/>
                  </a:cubicBezTo>
                  <a:cubicBezTo>
                    <a:pt x="312" y="208"/>
                    <a:pt x="312" y="208"/>
                    <a:pt x="312" y="208"/>
                  </a:cubicBezTo>
                  <a:cubicBezTo>
                    <a:pt x="320" y="208"/>
                    <a:pt x="324" y="207"/>
                    <a:pt x="324" y="203"/>
                  </a:cubicBezTo>
                  <a:cubicBezTo>
                    <a:pt x="324" y="199"/>
                    <a:pt x="321" y="191"/>
                    <a:pt x="320" y="187"/>
                  </a:cubicBezTo>
                  <a:cubicBezTo>
                    <a:pt x="313" y="164"/>
                    <a:pt x="313" y="164"/>
                    <a:pt x="313" y="164"/>
                  </a:cubicBezTo>
                  <a:cubicBezTo>
                    <a:pt x="264" y="164"/>
                    <a:pt x="264" y="164"/>
                    <a:pt x="264" y="164"/>
                  </a:cubicBezTo>
                  <a:cubicBezTo>
                    <a:pt x="258" y="183"/>
                    <a:pt x="258" y="183"/>
                    <a:pt x="258" y="183"/>
                  </a:cubicBezTo>
                  <a:cubicBezTo>
                    <a:pt x="254" y="195"/>
                    <a:pt x="253" y="199"/>
                    <a:pt x="253" y="201"/>
                  </a:cubicBezTo>
                  <a:cubicBezTo>
                    <a:pt x="253" y="206"/>
                    <a:pt x="256" y="208"/>
                    <a:pt x="271" y="208"/>
                  </a:cubicBezTo>
                  <a:cubicBezTo>
                    <a:pt x="271" y="216"/>
                    <a:pt x="271" y="216"/>
                    <a:pt x="271" y="216"/>
                  </a:cubicBezTo>
                  <a:cubicBezTo>
                    <a:pt x="259" y="216"/>
                    <a:pt x="251" y="215"/>
                    <a:pt x="243" y="215"/>
                  </a:cubicBezTo>
                  <a:cubicBezTo>
                    <a:pt x="236" y="215"/>
                    <a:pt x="228" y="216"/>
                    <a:pt x="220" y="216"/>
                  </a:cubicBezTo>
                  <a:cubicBezTo>
                    <a:pt x="220" y="208"/>
                    <a:pt x="220" y="208"/>
                    <a:pt x="220" y="208"/>
                  </a:cubicBezTo>
                  <a:cubicBezTo>
                    <a:pt x="225" y="208"/>
                    <a:pt x="232" y="207"/>
                    <a:pt x="236" y="203"/>
                  </a:cubicBezTo>
                  <a:cubicBezTo>
                    <a:pt x="239" y="199"/>
                    <a:pt x="245" y="186"/>
                    <a:pt x="246" y="182"/>
                  </a:cubicBezTo>
                  <a:cubicBezTo>
                    <a:pt x="275" y="106"/>
                    <a:pt x="275" y="106"/>
                    <a:pt x="275" y="106"/>
                  </a:cubicBezTo>
                  <a:cubicBezTo>
                    <a:pt x="278" y="96"/>
                    <a:pt x="282" y="83"/>
                    <a:pt x="282" y="76"/>
                  </a:cubicBezTo>
                  <a:cubicBezTo>
                    <a:pt x="282" y="74"/>
                    <a:pt x="282" y="74"/>
                    <a:pt x="282" y="74"/>
                  </a:cubicBezTo>
                  <a:cubicBezTo>
                    <a:pt x="293" y="71"/>
                    <a:pt x="306" y="65"/>
                    <a:pt x="306" y="65"/>
                  </a:cubicBezTo>
                  <a:cubicBezTo>
                    <a:pt x="307" y="65"/>
                    <a:pt x="307" y="65"/>
                    <a:pt x="307" y="65"/>
                  </a:cubicBezTo>
                  <a:cubicBezTo>
                    <a:pt x="353" y="196"/>
                    <a:pt x="353" y="196"/>
                    <a:pt x="353" y="196"/>
                  </a:cubicBezTo>
                  <a:cubicBezTo>
                    <a:pt x="354" y="200"/>
                    <a:pt x="357" y="204"/>
                    <a:pt x="358" y="205"/>
                  </a:cubicBezTo>
                  <a:cubicBezTo>
                    <a:pt x="359" y="207"/>
                    <a:pt x="362" y="208"/>
                    <a:pt x="367" y="208"/>
                  </a:cubicBezTo>
                  <a:lnTo>
                    <a:pt x="367" y="216"/>
                  </a:lnTo>
                  <a:close/>
                  <a:moveTo>
                    <a:pt x="245" y="300"/>
                  </a:moveTo>
                  <a:cubicBezTo>
                    <a:pt x="245" y="303"/>
                    <a:pt x="245" y="303"/>
                    <a:pt x="245" y="303"/>
                  </a:cubicBezTo>
                  <a:cubicBezTo>
                    <a:pt x="245" y="309"/>
                    <a:pt x="248" y="318"/>
                    <a:pt x="261" y="318"/>
                  </a:cubicBezTo>
                  <a:cubicBezTo>
                    <a:pt x="274" y="318"/>
                    <a:pt x="277" y="309"/>
                    <a:pt x="277" y="303"/>
                  </a:cubicBezTo>
                  <a:cubicBezTo>
                    <a:pt x="277" y="300"/>
                    <a:pt x="277" y="300"/>
                    <a:pt x="277" y="300"/>
                  </a:cubicBezTo>
                  <a:lnTo>
                    <a:pt x="245" y="300"/>
                  </a:lnTo>
                  <a:close/>
                  <a:moveTo>
                    <a:pt x="291" y="93"/>
                  </a:moveTo>
                  <a:cubicBezTo>
                    <a:pt x="290" y="93"/>
                    <a:pt x="290" y="93"/>
                    <a:pt x="290" y="93"/>
                  </a:cubicBezTo>
                  <a:cubicBezTo>
                    <a:pt x="267" y="153"/>
                    <a:pt x="267" y="153"/>
                    <a:pt x="267" y="153"/>
                  </a:cubicBezTo>
                  <a:cubicBezTo>
                    <a:pt x="309" y="153"/>
                    <a:pt x="309" y="153"/>
                    <a:pt x="309" y="153"/>
                  </a:cubicBezTo>
                  <a:lnTo>
                    <a:pt x="291" y="93"/>
                  </a:lnTo>
                  <a:close/>
                  <a:moveTo>
                    <a:pt x="478" y="217"/>
                  </a:moveTo>
                  <a:cubicBezTo>
                    <a:pt x="463" y="216"/>
                    <a:pt x="432" y="215"/>
                    <a:pt x="414" y="215"/>
                  </a:cubicBezTo>
                  <a:cubicBezTo>
                    <a:pt x="396" y="215"/>
                    <a:pt x="388" y="216"/>
                    <a:pt x="373" y="216"/>
                  </a:cubicBezTo>
                  <a:cubicBezTo>
                    <a:pt x="373" y="208"/>
                    <a:pt x="373" y="208"/>
                    <a:pt x="373" y="208"/>
                  </a:cubicBezTo>
                  <a:cubicBezTo>
                    <a:pt x="381" y="208"/>
                    <a:pt x="386" y="207"/>
                    <a:pt x="388" y="204"/>
                  </a:cubicBezTo>
                  <a:cubicBezTo>
                    <a:pt x="390" y="201"/>
                    <a:pt x="391" y="197"/>
                    <a:pt x="391" y="190"/>
                  </a:cubicBezTo>
                  <a:cubicBezTo>
                    <a:pt x="391" y="98"/>
                    <a:pt x="391" y="98"/>
                    <a:pt x="391" y="98"/>
                  </a:cubicBezTo>
                  <a:cubicBezTo>
                    <a:pt x="391" y="88"/>
                    <a:pt x="389" y="84"/>
                    <a:pt x="387" y="82"/>
                  </a:cubicBezTo>
                  <a:cubicBezTo>
                    <a:pt x="384" y="79"/>
                    <a:pt x="380" y="78"/>
                    <a:pt x="371" y="78"/>
                  </a:cubicBezTo>
                  <a:cubicBezTo>
                    <a:pt x="371" y="70"/>
                    <a:pt x="371" y="70"/>
                    <a:pt x="371" y="70"/>
                  </a:cubicBezTo>
                  <a:cubicBezTo>
                    <a:pt x="380" y="70"/>
                    <a:pt x="390" y="71"/>
                    <a:pt x="403" y="71"/>
                  </a:cubicBezTo>
                  <a:cubicBezTo>
                    <a:pt x="416" y="71"/>
                    <a:pt x="429" y="70"/>
                    <a:pt x="441" y="70"/>
                  </a:cubicBezTo>
                  <a:cubicBezTo>
                    <a:pt x="441" y="78"/>
                    <a:pt x="441" y="78"/>
                    <a:pt x="441" y="78"/>
                  </a:cubicBezTo>
                  <a:cubicBezTo>
                    <a:pt x="431" y="78"/>
                    <a:pt x="427" y="78"/>
                    <a:pt x="423" y="82"/>
                  </a:cubicBezTo>
                  <a:cubicBezTo>
                    <a:pt x="419" y="85"/>
                    <a:pt x="418" y="93"/>
                    <a:pt x="418" y="98"/>
                  </a:cubicBezTo>
                  <a:cubicBezTo>
                    <a:pt x="418" y="182"/>
                    <a:pt x="418" y="182"/>
                    <a:pt x="418" y="182"/>
                  </a:cubicBezTo>
                  <a:cubicBezTo>
                    <a:pt x="418" y="196"/>
                    <a:pt x="420" y="199"/>
                    <a:pt x="422" y="201"/>
                  </a:cubicBezTo>
                  <a:cubicBezTo>
                    <a:pt x="425" y="204"/>
                    <a:pt x="428" y="205"/>
                    <a:pt x="444" y="205"/>
                  </a:cubicBezTo>
                  <a:cubicBezTo>
                    <a:pt x="459" y="205"/>
                    <a:pt x="461" y="204"/>
                    <a:pt x="466" y="200"/>
                  </a:cubicBezTo>
                  <a:cubicBezTo>
                    <a:pt x="471" y="196"/>
                    <a:pt x="474" y="189"/>
                    <a:pt x="478" y="179"/>
                  </a:cubicBezTo>
                  <a:cubicBezTo>
                    <a:pt x="487" y="181"/>
                    <a:pt x="487" y="181"/>
                    <a:pt x="487" y="181"/>
                  </a:cubicBezTo>
                  <a:cubicBezTo>
                    <a:pt x="478" y="217"/>
                    <a:pt x="478" y="217"/>
                    <a:pt x="478" y="217"/>
                  </a:cubicBezTo>
                  <a:close/>
                </a:path>
              </a:pathLst>
            </a:custGeom>
            <a:solidFill>
              <a:srgbClr val="FFFFFF">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Footer Placeholder 4"/>
          <p:cNvSpPr>
            <a:spLocks noGrp="1"/>
          </p:cNvSpPr>
          <p:nvPr>
            <p:ph type="ftr" sz="quarter" idx="11"/>
          </p:nvPr>
        </p:nvSpPr>
        <p:spPr>
          <a:xfrm>
            <a:off x="1371599" y="4114807"/>
            <a:ext cx="8686800" cy="633661"/>
          </a:xfrm>
        </p:spPr>
        <p:txBody>
          <a:bodyPr anchor="t" anchorCtr="0"/>
          <a:lstStyle>
            <a:lvl1pPr>
              <a:defRPr sz="1600" i="0"/>
            </a:lvl1pPr>
          </a:lstStyle>
          <a:p>
            <a:r>
              <a:rPr lang="en-US"/>
              <a:t>Centre for Learning &amp; Teaching • [INSERT DATE] • [INSERT DETAILS]</a:t>
            </a:r>
          </a:p>
        </p:txBody>
      </p:sp>
      <p:sp>
        <p:nvSpPr>
          <p:cNvPr id="3" name="Subtitle 2"/>
          <p:cNvSpPr>
            <a:spLocks noGrp="1"/>
          </p:cNvSpPr>
          <p:nvPr>
            <p:ph type="subTitle" idx="1" hasCustomPrompt="1"/>
          </p:nvPr>
        </p:nvSpPr>
        <p:spPr>
          <a:xfrm>
            <a:off x="1371599" y="2292517"/>
            <a:ext cx="8686800" cy="1655763"/>
          </a:xfrm>
        </p:spPr>
        <p:txBody>
          <a:bodyPr/>
          <a:lstStyle>
            <a:lvl1pPr marL="0" indent="0" algn="l">
              <a:lnSpc>
                <a:spcPct val="90000"/>
              </a:lnSpc>
              <a:buNone/>
              <a:defRPr sz="32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SUBTITLE</a:t>
            </a:r>
          </a:p>
        </p:txBody>
      </p:sp>
      <p:sp>
        <p:nvSpPr>
          <p:cNvPr id="2" name="Title 1"/>
          <p:cNvSpPr>
            <a:spLocks noGrp="1"/>
          </p:cNvSpPr>
          <p:nvPr>
            <p:ph type="ctrTitle" hasCustomPrompt="1"/>
          </p:nvPr>
        </p:nvSpPr>
        <p:spPr>
          <a:xfrm>
            <a:off x="1384301" y="7"/>
            <a:ext cx="8674099" cy="2138223"/>
          </a:xfrm>
        </p:spPr>
        <p:txBody>
          <a:bodyPr anchor="b"/>
          <a:lstStyle>
            <a:lvl1pPr algn="l">
              <a:defRPr sz="3200" b="1"/>
            </a:lvl1pPr>
          </a:lstStyle>
          <a:p>
            <a:r>
              <a:rPr lang="en-US"/>
              <a:t>TITLE</a:t>
            </a:r>
          </a:p>
        </p:txBody>
      </p:sp>
    </p:spTree>
    <p:extLst>
      <p:ext uri="{BB962C8B-B14F-4D97-AF65-F5344CB8AC3E}">
        <p14:creationId xmlns:p14="http://schemas.microsoft.com/office/powerpoint/2010/main" val="151159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
            <a:ext cx="10134600" cy="1007979"/>
          </a:xfrm>
        </p:spPr>
        <p:txBody>
          <a:bodyPr anchor="b" anchorCtr="0">
            <a:noAutofit/>
          </a:bodyPr>
          <a:lstStyle>
            <a:lvl1pPr>
              <a:defRPr sz="3200" b="1">
                <a:solidFill>
                  <a:schemeClr val="tx2"/>
                </a:solidFill>
              </a:defRPr>
            </a:lvl1pPr>
          </a:lstStyle>
          <a:p>
            <a:r>
              <a:rPr lang="en-US"/>
              <a:t>Header</a:t>
            </a:r>
          </a:p>
        </p:txBody>
      </p:sp>
      <p:sp>
        <p:nvSpPr>
          <p:cNvPr id="3" name="Content Placeholder 2"/>
          <p:cNvSpPr>
            <a:spLocks noGrp="1"/>
          </p:cNvSpPr>
          <p:nvPr>
            <p:ph idx="1"/>
          </p:nvPr>
        </p:nvSpPr>
        <p:spPr>
          <a:xfrm>
            <a:off x="1219200" y="1207008"/>
            <a:ext cx="10134600" cy="4800600"/>
          </a:xfrm>
        </p:spPr>
        <p:txBody>
          <a:bodyPr>
            <a:noAutofit/>
          </a:bodyPr>
          <a:lstStyle>
            <a:lvl1pPr>
              <a:lnSpc>
                <a:spcPts val="3000"/>
              </a:lnSpc>
              <a:defRPr sz="2400"/>
            </a:lvl1pPr>
            <a:lvl2pPr>
              <a:lnSpc>
                <a:spcPts val="3000"/>
              </a:lnSpc>
              <a:defRPr sz="2400"/>
            </a:lvl2pPr>
            <a:lvl3pPr>
              <a:lnSpc>
                <a:spcPts val="3000"/>
              </a:lnSpc>
              <a:defRPr sz="2400"/>
            </a:lvl3pPr>
            <a:lvl4pPr>
              <a:lnSpc>
                <a:spcPts val="3000"/>
              </a:lnSpc>
              <a:defRPr sz="2400"/>
            </a:lvl4pPr>
            <a:lvl5pPr>
              <a:lnSpc>
                <a:spcPts val="3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Centre for Learning &amp; Teaching • [INSERT DATE] • [INSERT DETAILS]</a:t>
            </a:r>
          </a:p>
        </p:txBody>
      </p:sp>
      <p:sp>
        <p:nvSpPr>
          <p:cNvPr id="6" name="Slide Number Placeholder 5"/>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796497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chemeClr val="tx1">
                <a:lumMod val="15000"/>
                <a:lumOff val="85000"/>
              </a:schemeClr>
            </a:gs>
            <a:gs pos="50000">
              <a:schemeClr val="bg1"/>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365125"/>
            <a:ext cx="4114800" cy="5943600"/>
          </a:xfrm>
          <a:solidFill>
            <a:schemeClr val="bg1">
              <a:lumMod val="95000"/>
            </a:schemeClr>
          </a:solidFill>
        </p:spPr>
        <p:txBody>
          <a:bodyPr anchor="ctr"/>
          <a:lstStyle>
            <a:lvl1pPr marL="0" indent="0" algn="ctr">
              <a:buFontTx/>
              <a:buNone/>
              <a:defRPr/>
            </a:lvl1pPr>
          </a:lstStyle>
          <a:p>
            <a:r>
              <a:rPr lang="en-US"/>
              <a:t>Drag picture to placeholder or click icon to add</a:t>
            </a:r>
          </a:p>
        </p:txBody>
      </p:sp>
      <p:sp>
        <p:nvSpPr>
          <p:cNvPr id="2" name="Title 1"/>
          <p:cNvSpPr>
            <a:spLocks noGrp="1"/>
          </p:cNvSpPr>
          <p:nvPr>
            <p:ph type="title" hasCustomPrompt="1"/>
          </p:nvPr>
        </p:nvSpPr>
        <p:spPr>
          <a:xfrm>
            <a:off x="4572000" y="585475"/>
            <a:ext cx="6781800" cy="2366277"/>
          </a:xfrm>
        </p:spPr>
        <p:txBody>
          <a:bodyPr anchor="b">
            <a:noAutofit/>
          </a:bodyPr>
          <a:lstStyle>
            <a:lvl1pPr>
              <a:defRPr sz="3200" b="1"/>
            </a:lvl1pPr>
          </a:lstStyle>
          <a:p>
            <a:r>
              <a:rPr lang="en-US"/>
              <a:t>SUBSECTION TITLE</a:t>
            </a:r>
          </a:p>
        </p:txBody>
      </p:sp>
      <p:sp>
        <p:nvSpPr>
          <p:cNvPr id="3" name="Text Placeholder 2"/>
          <p:cNvSpPr>
            <a:spLocks noGrp="1"/>
          </p:cNvSpPr>
          <p:nvPr>
            <p:ph type="body" idx="1" hasCustomPrompt="1"/>
          </p:nvPr>
        </p:nvSpPr>
        <p:spPr>
          <a:xfrm>
            <a:off x="4572001" y="4090746"/>
            <a:ext cx="6775451" cy="1998913"/>
          </a:xfrm>
        </p:spPr>
        <p:txBody>
          <a:bodyPr/>
          <a:lstStyle>
            <a:lvl1pPr marL="0" indent="0">
              <a:buNone/>
              <a:defRPr sz="2400">
                <a:solidFill>
                  <a:schemeClr val="tx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DESCRIPTIVE LINE OF COPY</a:t>
            </a:r>
          </a:p>
        </p:txBody>
      </p:sp>
      <p:sp>
        <p:nvSpPr>
          <p:cNvPr id="5" name="Footer Placeholder 4"/>
          <p:cNvSpPr>
            <a:spLocks noGrp="1"/>
          </p:cNvSpPr>
          <p:nvPr>
            <p:ph type="ftr" sz="quarter" idx="11"/>
          </p:nvPr>
        </p:nvSpPr>
        <p:spPr>
          <a:xfrm>
            <a:off x="4571999" y="6400804"/>
            <a:ext cx="5759116" cy="365125"/>
          </a:xfrm>
        </p:spPr>
        <p:txBody>
          <a:bodyPr/>
          <a:lstStyle>
            <a:lvl1pPr algn="l">
              <a:defRPr sz="1051" i="1">
                <a:solidFill>
                  <a:schemeClr val="tx1"/>
                </a:solidFill>
              </a:defRPr>
            </a:lvl1pPr>
          </a:lstStyle>
          <a:p>
            <a:r>
              <a:rPr lang="en-US"/>
              <a:t>Centre for Learning &amp; Teaching • [INSERT DATE] • [INSERT DETAILS]</a:t>
            </a:r>
          </a:p>
        </p:txBody>
      </p:sp>
      <p:sp>
        <p:nvSpPr>
          <p:cNvPr id="6" name="Slide Number Placeholder 5"/>
          <p:cNvSpPr>
            <a:spLocks noGrp="1"/>
          </p:cNvSpPr>
          <p:nvPr>
            <p:ph type="sldNum" sz="quarter" idx="12"/>
          </p:nvPr>
        </p:nvSpPr>
        <p:spPr>
          <a:xfrm>
            <a:off x="10331126" y="6400804"/>
            <a:ext cx="1022684" cy="365125"/>
          </a:xfrm>
        </p:spPr>
        <p:txBody>
          <a:bodyPr/>
          <a:lstStyle/>
          <a:p>
            <a:fld id="{EBBA2BBE-D6E6-4BE2-A029-E4C4FCB9ADED}" type="slidenum">
              <a:rPr lang="en-US" smtClean="0"/>
              <a:t>‹#›</a:t>
            </a:fld>
            <a:endParaRPr lang="en-US"/>
          </a:p>
        </p:txBody>
      </p:sp>
      <p:sp>
        <p:nvSpPr>
          <p:cNvPr id="7" name="Rectangle 6"/>
          <p:cNvSpPr/>
          <p:nvPr userDrawn="1"/>
        </p:nvSpPr>
        <p:spPr>
          <a:xfrm>
            <a:off x="0" y="0"/>
            <a:ext cx="12192000" cy="365760"/>
          </a:xfrm>
          <a:prstGeom prst="rect">
            <a:avLst/>
          </a:prstGeom>
          <a:gradFill flip="none" rotWithShape="1">
            <a:gsLst>
              <a:gs pos="25000">
                <a:schemeClr val="accent6"/>
              </a:gs>
              <a:gs pos="100000">
                <a:srgbClr val="009DE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Tree>
    <p:extLst>
      <p:ext uri="{BB962C8B-B14F-4D97-AF65-F5344CB8AC3E}">
        <p14:creationId xmlns:p14="http://schemas.microsoft.com/office/powerpoint/2010/main" val="1126243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
            <a:ext cx="10134600" cy="1007979"/>
          </a:xfrm>
        </p:spPr>
        <p:txBody>
          <a:bodyPr anchor="b" anchorCtr="0">
            <a:noAutofit/>
          </a:bodyPr>
          <a:lstStyle>
            <a:lvl1pPr>
              <a:defRPr sz="3200" b="1">
                <a:solidFill>
                  <a:srgbClr val="009DE9"/>
                </a:solidFill>
              </a:defRPr>
            </a:lvl1pPr>
          </a:lstStyle>
          <a:p>
            <a:r>
              <a:rPr lang="en-US"/>
              <a:t>Header</a:t>
            </a:r>
          </a:p>
        </p:txBody>
      </p:sp>
      <p:sp>
        <p:nvSpPr>
          <p:cNvPr id="3" name="Content Placeholder 2"/>
          <p:cNvSpPr>
            <a:spLocks noGrp="1"/>
          </p:cNvSpPr>
          <p:nvPr>
            <p:ph idx="1"/>
          </p:nvPr>
        </p:nvSpPr>
        <p:spPr>
          <a:xfrm>
            <a:off x="1219200" y="1207008"/>
            <a:ext cx="10134600" cy="4800600"/>
          </a:xfrm>
        </p:spPr>
        <p:txBody>
          <a:bodyPr>
            <a:noAutofit/>
          </a:bodyPr>
          <a:lstStyle>
            <a:lvl1pPr>
              <a:lnSpc>
                <a:spcPts val="3000"/>
              </a:lnSpc>
              <a:defRPr sz="2400"/>
            </a:lvl1pPr>
            <a:lvl2pPr>
              <a:lnSpc>
                <a:spcPts val="3000"/>
              </a:lnSpc>
              <a:defRPr sz="2400"/>
            </a:lvl2pPr>
            <a:lvl3pPr>
              <a:lnSpc>
                <a:spcPts val="3000"/>
              </a:lnSpc>
              <a:defRPr sz="2400"/>
            </a:lvl3pPr>
            <a:lvl4pPr>
              <a:lnSpc>
                <a:spcPts val="3000"/>
              </a:lnSpc>
              <a:defRPr sz="2400"/>
            </a:lvl4pPr>
            <a:lvl5pPr>
              <a:lnSpc>
                <a:spcPts val="3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Centre for Learning &amp; Teaching • [INSERT DATE] • [INSERT DETAILS]</a:t>
            </a:r>
          </a:p>
        </p:txBody>
      </p:sp>
      <p:sp>
        <p:nvSpPr>
          <p:cNvPr id="6" name="Slide Number Placeholder 5"/>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514968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
            <a:ext cx="10134600" cy="954505"/>
          </a:xfrm>
        </p:spPr>
        <p:txBody>
          <a:bodyPr anchor="b">
            <a:noAutofit/>
          </a:bodyPr>
          <a:lstStyle>
            <a:lvl1pPr>
              <a:defRPr sz="3200" b="1">
                <a:solidFill>
                  <a:srgbClr val="009DE9"/>
                </a:solidFill>
              </a:defRPr>
            </a:lvl1pPr>
          </a:lstStyle>
          <a:p>
            <a:r>
              <a:rPr lang="en-CA"/>
              <a:t>Header</a:t>
            </a:r>
            <a:endParaRPr lang="en-US"/>
          </a:p>
        </p:txBody>
      </p:sp>
      <p:sp>
        <p:nvSpPr>
          <p:cNvPr id="3" name="Picture Placeholder 2"/>
          <p:cNvSpPr>
            <a:spLocks noGrp="1"/>
          </p:cNvSpPr>
          <p:nvPr>
            <p:ph type="pic" idx="1"/>
          </p:nvPr>
        </p:nvSpPr>
        <p:spPr>
          <a:xfrm>
            <a:off x="8077200" y="1411711"/>
            <a:ext cx="4114800" cy="4531895"/>
          </a:xfrm>
          <a:solidFill>
            <a:schemeClr val="bg1">
              <a:lumMod val="95000"/>
            </a:schemeClr>
          </a:solidFill>
        </p:spPr>
        <p:txBody>
          <a:bodyPr anchor="ctr"/>
          <a:lstStyle>
            <a:lvl1pPr marL="0" indent="0" algn="ctr">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219205" y="1411714"/>
            <a:ext cx="6272463" cy="4530129"/>
          </a:xfrm>
        </p:spPr>
        <p:txBody>
          <a:bodyPr>
            <a:noAutofit/>
          </a:bodyPr>
          <a:lstStyle>
            <a:lvl1pPr marL="257168" indent="-257168">
              <a:lnSpc>
                <a:spcPts val="2800"/>
              </a:lnSpc>
              <a:spcAft>
                <a:spcPts val="0"/>
              </a:spcAft>
              <a:buFont typeface="Arial" panose="020B0604020202020204" pitchFamily="34" charset="0"/>
              <a:buChar char="•"/>
              <a:defRPr sz="2400"/>
            </a:lvl1pPr>
            <a:lvl2pPr marL="600060" indent="-257168">
              <a:lnSpc>
                <a:spcPts val="2800"/>
              </a:lnSpc>
              <a:spcAft>
                <a:spcPts val="0"/>
              </a:spcAft>
              <a:buFont typeface="Courier New" panose="02070309020205020404" pitchFamily="49" charset="0"/>
              <a:buChar char="o"/>
              <a:defRPr sz="2400"/>
            </a:lvl2pPr>
            <a:lvl3pPr marL="942951" indent="-257168">
              <a:lnSpc>
                <a:spcPts val="2800"/>
              </a:lnSpc>
              <a:spcAft>
                <a:spcPts val="0"/>
              </a:spcAft>
              <a:buFont typeface="Arial" panose="020B0604020202020204" pitchFamily="34" charset="0"/>
              <a:buChar char="-"/>
              <a:defRPr sz="2400"/>
            </a:lvl3pPr>
            <a:lvl4pPr marL="1285843" indent="-257168">
              <a:lnSpc>
                <a:spcPts val="2800"/>
              </a:lnSpc>
              <a:spcAft>
                <a:spcPts val="0"/>
              </a:spcAft>
              <a:buFont typeface="Arial" panose="020B0604020202020204" pitchFamily="34" charset="0"/>
              <a:buChar char="•"/>
              <a:defRPr sz="2400"/>
            </a:lvl4pPr>
            <a:lvl5pPr marL="1628734" indent="-257168">
              <a:lnSpc>
                <a:spcPts val="2800"/>
              </a:lnSpc>
              <a:spcAft>
                <a:spcPts val="0"/>
              </a:spcAft>
              <a:buFont typeface="Arial" panose="020B0604020202020204" pitchFamily="34" charset="0"/>
              <a:buChar char="•"/>
              <a:defRPr sz="2400"/>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895686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11" name="Picture Placeholder 10"/>
          <p:cNvSpPr>
            <a:spLocks noGrp="1"/>
          </p:cNvSpPr>
          <p:nvPr>
            <p:ph type="pic" sz="quarter" idx="16"/>
          </p:nvPr>
        </p:nvSpPr>
        <p:spPr>
          <a:xfrm>
            <a:off x="8077199" y="5"/>
            <a:ext cx="4114800" cy="3154363"/>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2" name="Picture Placeholder 10"/>
          <p:cNvSpPr>
            <a:spLocks noGrp="1"/>
          </p:cNvSpPr>
          <p:nvPr>
            <p:ph type="pic" sz="quarter" idx="17"/>
          </p:nvPr>
        </p:nvSpPr>
        <p:spPr>
          <a:xfrm>
            <a:off x="8077200" y="3154369"/>
            <a:ext cx="4114800" cy="3154363"/>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3" name="Title 1"/>
          <p:cNvSpPr>
            <a:spLocks noGrp="1"/>
          </p:cNvSpPr>
          <p:nvPr>
            <p:ph type="title" hasCustomPrompt="1"/>
          </p:nvPr>
        </p:nvSpPr>
        <p:spPr>
          <a:xfrm>
            <a:off x="1219200" y="5"/>
            <a:ext cx="10134600" cy="954505"/>
          </a:xfrm>
        </p:spPr>
        <p:txBody>
          <a:bodyPr anchor="b">
            <a:noAutofit/>
          </a:bodyPr>
          <a:lstStyle>
            <a:lvl1pPr>
              <a:defRPr sz="3200" b="1">
                <a:solidFill>
                  <a:srgbClr val="009DE9"/>
                </a:solidFill>
              </a:defRPr>
            </a:lvl1pPr>
          </a:lstStyle>
          <a:p>
            <a:r>
              <a:rPr lang="en-CA"/>
              <a:t>Header</a:t>
            </a:r>
            <a:endParaRPr lang="en-US"/>
          </a:p>
        </p:txBody>
      </p:sp>
      <p:sp>
        <p:nvSpPr>
          <p:cNvPr id="14" name="Text Placeholder 3"/>
          <p:cNvSpPr>
            <a:spLocks noGrp="1"/>
          </p:cNvSpPr>
          <p:nvPr>
            <p:ph type="body" sz="half" idx="2"/>
          </p:nvPr>
        </p:nvSpPr>
        <p:spPr>
          <a:xfrm>
            <a:off x="1219205" y="1411714"/>
            <a:ext cx="6272463" cy="4530129"/>
          </a:xfrm>
        </p:spPr>
        <p:txBody>
          <a:bodyPr>
            <a:noAutofit/>
          </a:bodyPr>
          <a:lstStyle>
            <a:lvl1pPr marL="257168" indent="-257168">
              <a:lnSpc>
                <a:spcPts val="2800"/>
              </a:lnSpc>
              <a:spcAft>
                <a:spcPts val="0"/>
              </a:spcAft>
              <a:buFont typeface="Arial" panose="020B0604020202020204" pitchFamily="34" charset="0"/>
              <a:buChar char="•"/>
              <a:defRPr sz="2400"/>
            </a:lvl1pPr>
            <a:lvl2pPr marL="600060" indent="-257168">
              <a:lnSpc>
                <a:spcPts val="2800"/>
              </a:lnSpc>
              <a:spcAft>
                <a:spcPts val="0"/>
              </a:spcAft>
              <a:buFont typeface="Courier New" panose="02070309020205020404" pitchFamily="49" charset="0"/>
              <a:buChar char="o"/>
              <a:defRPr sz="2400"/>
            </a:lvl2pPr>
            <a:lvl3pPr marL="942951" indent="-257168">
              <a:lnSpc>
                <a:spcPts val="2800"/>
              </a:lnSpc>
              <a:spcAft>
                <a:spcPts val="0"/>
              </a:spcAft>
              <a:buFont typeface="Arial" panose="020B0604020202020204" pitchFamily="34" charset="0"/>
              <a:buChar char="-"/>
              <a:defRPr sz="2400"/>
            </a:lvl3pPr>
            <a:lvl4pPr marL="1285843" indent="-257168">
              <a:lnSpc>
                <a:spcPts val="2800"/>
              </a:lnSpc>
              <a:spcAft>
                <a:spcPts val="0"/>
              </a:spcAft>
              <a:buFont typeface="Arial" panose="020B0604020202020204" pitchFamily="34" charset="0"/>
              <a:buChar char="•"/>
              <a:defRPr sz="2400"/>
            </a:lvl4pPr>
            <a:lvl5pPr marL="1628734" indent="-257168">
              <a:lnSpc>
                <a:spcPts val="2800"/>
              </a:lnSpc>
              <a:spcAft>
                <a:spcPts val="0"/>
              </a:spcAft>
              <a:buFont typeface="Arial" panose="020B0604020202020204" pitchFamily="34" charset="0"/>
              <a:buChar char="•"/>
              <a:defRPr sz="2400"/>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1517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8" name="Text Placeholder 9"/>
          <p:cNvSpPr>
            <a:spLocks noGrp="1"/>
          </p:cNvSpPr>
          <p:nvPr>
            <p:ph type="body" sz="quarter" idx="13" hasCustomPrompt="1"/>
          </p:nvPr>
        </p:nvSpPr>
        <p:spPr>
          <a:xfrm>
            <a:off x="1646237" y="0"/>
            <a:ext cx="9707563" cy="711200"/>
          </a:xfrm>
        </p:spPr>
        <p:txBody>
          <a:bodyPr anchor="b" anchorCtr="0">
            <a:noAutofit/>
          </a:bodyPr>
          <a:lstStyle>
            <a:lvl1pPr marL="0" indent="0">
              <a:buFontTx/>
              <a:buNone/>
              <a:defRPr sz="2800" b="1" baseline="0">
                <a:solidFill>
                  <a:srgbClr val="009DE9"/>
                </a:solidFill>
              </a:defRPr>
            </a:lvl1pPr>
          </a:lstStyle>
          <a:p>
            <a:pPr lvl="0"/>
            <a:r>
              <a:rPr lang="en-US"/>
              <a:t>HEADER</a:t>
            </a:r>
          </a:p>
        </p:txBody>
      </p:sp>
      <p:sp>
        <p:nvSpPr>
          <p:cNvPr id="9" name="Text Placeholder 9"/>
          <p:cNvSpPr>
            <a:spLocks noGrp="1"/>
          </p:cNvSpPr>
          <p:nvPr>
            <p:ph type="body" sz="quarter" idx="14" hasCustomPrompt="1"/>
          </p:nvPr>
        </p:nvSpPr>
        <p:spPr>
          <a:xfrm>
            <a:off x="1645747" y="807461"/>
            <a:ext cx="9708063" cy="806193"/>
          </a:xfrm>
        </p:spPr>
        <p:txBody>
          <a:bodyPr anchor="t" anchorCtr="0">
            <a:noAutofit/>
          </a:bodyPr>
          <a:lstStyle>
            <a:lvl1pPr marL="0" indent="0">
              <a:buFontTx/>
              <a:buNone/>
              <a:defRPr sz="2400" b="0" baseline="0">
                <a:solidFill>
                  <a:schemeClr val="tx1"/>
                </a:solidFill>
              </a:defRPr>
            </a:lvl1pPr>
          </a:lstStyle>
          <a:p>
            <a:pPr lvl="0"/>
            <a:r>
              <a:rPr lang="en-US"/>
              <a:t>DESCRIPTIVE LINE OF COPY</a:t>
            </a:r>
          </a:p>
        </p:txBody>
      </p:sp>
      <p:sp>
        <p:nvSpPr>
          <p:cNvPr id="10" name="Picture Placeholder 10"/>
          <p:cNvSpPr>
            <a:spLocks noGrp="1"/>
          </p:cNvSpPr>
          <p:nvPr>
            <p:ph type="pic" sz="quarter" idx="16"/>
          </p:nvPr>
        </p:nvSpPr>
        <p:spPr>
          <a:xfrm>
            <a:off x="0" y="1828800"/>
            <a:ext cx="4059936"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1" name="Picture Placeholder 10"/>
          <p:cNvSpPr>
            <a:spLocks noGrp="1"/>
          </p:cNvSpPr>
          <p:nvPr>
            <p:ph type="pic" sz="quarter" idx="17"/>
          </p:nvPr>
        </p:nvSpPr>
        <p:spPr>
          <a:xfrm>
            <a:off x="4059936" y="1828800"/>
            <a:ext cx="4059936"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2" name="Picture Placeholder 10"/>
          <p:cNvSpPr>
            <a:spLocks noGrp="1"/>
          </p:cNvSpPr>
          <p:nvPr>
            <p:ph type="pic" sz="quarter" idx="18"/>
          </p:nvPr>
        </p:nvSpPr>
        <p:spPr>
          <a:xfrm>
            <a:off x="8119872" y="1828800"/>
            <a:ext cx="4072128"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Tree>
    <p:extLst>
      <p:ext uri="{BB962C8B-B14F-4D97-AF65-F5344CB8AC3E}">
        <p14:creationId xmlns:p14="http://schemas.microsoft.com/office/powerpoint/2010/main" val="2043716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5737" y="0"/>
            <a:ext cx="9708064" cy="711200"/>
          </a:xfrm>
        </p:spPr>
        <p:txBody>
          <a:bodyPr anchor="b">
            <a:noAutofit/>
          </a:bodyPr>
          <a:lstStyle>
            <a:lvl1pPr>
              <a:defRPr sz="2800" b="1">
                <a:solidFill>
                  <a:srgbClr val="009DE9"/>
                </a:solidFill>
              </a:defRPr>
            </a:lvl1pPr>
          </a:lstStyle>
          <a:p>
            <a:pPr lvl="0"/>
            <a:r>
              <a:rPr lang="en-US"/>
              <a:t>HEADER</a:t>
            </a:r>
          </a:p>
        </p:txBody>
      </p:sp>
      <p:sp>
        <p:nvSpPr>
          <p:cNvPr id="4" name="Text Placeholder 3"/>
          <p:cNvSpPr>
            <a:spLocks noGrp="1"/>
          </p:cNvSpPr>
          <p:nvPr>
            <p:ph type="body" sz="half" idx="2" hasCustomPrompt="1"/>
          </p:nvPr>
        </p:nvSpPr>
        <p:spPr>
          <a:xfrm>
            <a:off x="1645736" y="807461"/>
            <a:ext cx="9708064" cy="806193"/>
          </a:xfrm>
        </p:spPr>
        <p:txBody>
          <a:bodyPr>
            <a:noAutofit/>
          </a:bodyPr>
          <a:lstStyle>
            <a:lvl1pPr marL="0" indent="0">
              <a:buNone/>
              <a:defRPr sz="2400">
                <a:solidFill>
                  <a:schemeClr val="tx1"/>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DESCRIPTIVE LINE OF TEXT</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8" name="Picture Placeholder 10"/>
          <p:cNvSpPr>
            <a:spLocks noGrp="1"/>
          </p:cNvSpPr>
          <p:nvPr>
            <p:ph type="pic" sz="quarter" idx="16"/>
          </p:nvPr>
        </p:nvSpPr>
        <p:spPr>
          <a:xfrm>
            <a:off x="0" y="1828800"/>
            <a:ext cx="12192000"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Tree>
    <p:extLst>
      <p:ext uri="{BB962C8B-B14F-4D97-AF65-F5344CB8AC3E}">
        <p14:creationId xmlns:p14="http://schemas.microsoft.com/office/powerpoint/2010/main" val="1960070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Full Slide">
    <p:spTree>
      <p:nvGrpSpPr>
        <p:cNvPr id="1" name=""/>
        <p:cNvGrpSpPr/>
        <p:nvPr/>
      </p:nvGrpSpPr>
      <p:grpSpPr>
        <a:xfrm>
          <a:off x="0" y="0"/>
          <a:ext cx="0" cy="0"/>
          <a:chOff x="0" y="0"/>
          <a:chExt cx="0" cy="0"/>
        </a:xfrm>
      </p:grpSpPr>
      <p:sp>
        <p:nvSpPr>
          <p:cNvPr id="10" name="Picture Placeholder 8"/>
          <p:cNvSpPr>
            <a:spLocks noGrp="1"/>
          </p:cNvSpPr>
          <p:nvPr>
            <p:ph type="pic" sz="quarter" idx="13"/>
          </p:nvPr>
        </p:nvSpPr>
        <p:spPr>
          <a:xfrm>
            <a:off x="0" y="-1"/>
            <a:ext cx="12192000" cy="6309360"/>
          </a:xfrm>
          <a:solidFill>
            <a:schemeClr val="bg1">
              <a:lumMod val="95000"/>
            </a:schemeClr>
          </a:solidFill>
        </p:spPr>
        <p:txBody>
          <a:bodyPr anchor="ctr"/>
          <a:lstStyle>
            <a:lvl1pPr marL="0" indent="0" algn="ctr">
              <a:buNone/>
              <a:defRPr/>
            </a:lvl1pPr>
          </a:lstStyle>
          <a:p>
            <a:r>
              <a:rPr lang="en-US"/>
              <a:t>Drag picture to placeholder or click icon to add</a:t>
            </a:r>
          </a:p>
        </p:txBody>
      </p:sp>
      <p:sp>
        <p:nvSpPr>
          <p:cNvPr id="2" name="Title 1"/>
          <p:cNvSpPr>
            <a:spLocks noGrp="1"/>
          </p:cNvSpPr>
          <p:nvPr>
            <p:ph type="title" hasCustomPrompt="1"/>
          </p:nvPr>
        </p:nvSpPr>
        <p:spPr>
          <a:xfrm>
            <a:off x="1645737" y="0"/>
            <a:ext cx="9708064" cy="711200"/>
          </a:xfrm>
        </p:spPr>
        <p:txBody>
          <a:bodyPr anchor="b">
            <a:noAutofit/>
          </a:bodyPr>
          <a:lstStyle>
            <a:lvl1pPr>
              <a:defRPr sz="2800" b="1">
                <a:solidFill>
                  <a:srgbClr val="009DE9"/>
                </a:solidFill>
              </a:defRPr>
            </a:lvl1pPr>
          </a:lstStyle>
          <a:p>
            <a:r>
              <a:rPr lang="en-US"/>
              <a:t>HEADER</a:t>
            </a:r>
          </a:p>
        </p:txBody>
      </p:sp>
      <p:sp>
        <p:nvSpPr>
          <p:cNvPr id="4" name="Text Placeholder 3"/>
          <p:cNvSpPr>
            <a:spLocks noGrp="1"/>
          </p:cNvSpPr>
          <p:nvPr>
            <p:ph type="body" sz="half" idx="2" hasCustomPrompt="1"/>
          </p:nvPr>
        </p:nvSpPr>
        <p:spPr>
          <a:xfrm>
            <a:off x="1645736" y="807461"/>
            <a:ext cx="9708064" cy="806193"/>
          </a:xfrm>
        </p:spPr>
        <p:txBody>
          <a:bodyPr>
            <a:noAutofit/>
          </a:bodyPr>
          <a:lstStyle>
            <a:lvl1pPr marL="0" indent="0">
              <a:buNone/>
              <a:defRPr sz="2400">
                <a:solidFill>
                  <a:schemeClr val="tx1"/>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DESCRIPTIVE LINE OF TEXT</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1532611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Centre for Learning &amp; Teaching • [INSERT DATE] • [INSERT DETAILS]</a:t>
            </a:r>
          </a:p>
        </p:txBody>
      </p:sp>
      <p:sp>
        <p:nvSpPr>
          <p:cNvPr id="4" name="Slide Number Placeholder 3"/>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466980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9" name="Group 35"/>
          <p:cNvGrpSpPr>
            <a:grpSpLocks noChangeAspect="1"/>
          </p:cNvGrpSpPr>
          <p:nvPr userDrawn="1"/>
        </p:nvGrpSpPr>
        <p:grpSpPr bwMode="auto">
          <a:xfrm>
            <a:off x="1384301" y="4976813"/>
            <a:ext cx="2200275" cy="538162"/>
            <a:chOff x="654" y="3135"/>
            <a:chExt cx="1386" cy="339"/>
          </a:xfrm>
        </p:grpSpPr>
        <p:sp>
          <p:nvSpPr>
            <p:cNvPr id="40" name="AutoShape 34"/>
            <p:cNvSpPr>
              <a:spLocks noChangeAspect="1" noChangeArrowheads="1" noTextEdit="1"/>
            </p:cNvSpPr>
            <p:nvPr userDrawn="1"/>
          </p:nvSpPr>
          <p:spPr bwMode="auto">
            <a:xfrm>
              <a:off x="654" y="3135"/>
              <a:ext cx="138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noEditPoints="1"/>
            </p:cNvSpPr>
            <p:nvPr userDrawn="1"/>
          </p:nvSpPr>
          <p:spPr bwMode="auto">
            <a:xfrm>
              <a:off x="654" y="3135"/>
              <a:ext cx="289" cy="339"/>
            </a:xfrm>
            <a:custGeom>
              <a:avLst/>
              <a:gdLst>
                <a:gd name="T0" fmla="*/ 0 w 156"/>
                <a:gd name="T1" fmla="*/ 0 h 182"/>
                <a:gd name="T2" fmla="*/ 81 w 156"/>
                <a:gd name="T3" fmla="*/ 180 h 182"/>
                <a:gd name="T4" fmla="*/ 25 w 156"/>
                <a:gd name="T5" fmla="*/ 122 h 182"/>
                <a:gd name="T6" fmla="*/ 131 w 156"/>
                <a:gd name="T7" fmla="*/ 122 h 182"/>
                <a:gd name="T8" fmla="*/ 8 w 156"/>
                <a:gd name="T9" fmla="*/ 22 h 182"/>
                <a:gd name="T10" fmla="*/ 128 w 156"/>
                <a:gd name="T11" fmla="*/ 81 h 182"/>
                <a:gd name="T12" fmla="*/ 102 w 156"/>
                <a:gd name="T13" fmla="*/ 90 h 182"/>
                <a:gd name="T14" fmla="*/ 118 w 156"/>
                <a:gd name="T15" fmla="*/ 96 h 182"/>
                <a:gd name="T16" fmla="*/ 96 w 156"/>
                <a:gd name="T17" fmla="*/ 98 h 182"/>
                <a:gd name="T18" fmla="*/ 109 w 156"/>
                <a:gd name="T19" fmla="*/ 108 h 182"/>
                <a:gd name="T20" fmla="*/ 92 w 156"/>
                <a:gd name="T21" fmla="*/ 113 h 182"/>
                <a:gd name="T22" fmla="*/ 93 w 156"/>
                <a:gd name="T23" fmla="*/ 123 h 182"/>
                <a:gd name="T24" fmla="*/ 83 w 156"/>
                <a:gd name="T25" fmla="*/ 127 h 182"/>
                <a:gd name="T26" fmla="*/ 97 w 156"/>
                <a:gd name="T27" fmla="*/ 137 h 182"/>
                <a:gd name="T28" fmla="*/ 82 w 156"/>
                <a:gd name="T29" fmla="*/ 149 h 182"/>
                <a:gd name="T30" fmla="*/ 76 w 156"/>
                <a:gd name="T31" fmla="*/ 140 h 182"/>
                <a:gd name="T32" fmla="*/ 59 w 156"/>
                <a:gd name="T33" fmla="*/ 137 h 182"/>
                <a:gd name="T34" fmla="*/ 64 w 156"/>
                <a:gd name="T35" fmla="*/ 132 h 182"/>
                <a:gd name="T36" fmla="*/ 73 w 156"/>
                <a:gd name="T37" fmla="*/ 103 h 182"/>
                <a:gd name="T38" fmla="*/ 66 w 156"/>
                <a:gd name="T39" fmla="*/ 101 h 182"/>
                <a:gd name="T40" fmla="*/ 49 w 156"/>
                <a:gd name="T41" fmla="*/ 105 h 182"/>
                <a:gd name="T42" fmla="*/ 59 w 156"/>
                <a:gd name="T43" fmla="*/ 98 h 182"/>
                <a:gd name="T44" fmla="*/ 37 w 156"/>
                <a:gd name="T45" fmla="*/ 96 h 182"/>
                <a:gd name="T46" fmla="*/ 54 w 156"/>
                <a:gd name="T47" fmla="*/ 90 h 182"/>
                <a:gd name="T48" fmla="*/ 28 w 156"/>
                <a:gd name="T49" fmla="*/ 81 h 182"/>
                <a:gd name="T50" fmla="*/ 32 w 156"/>
                <a:gd name="T51" fmla="*/ 76 h 182"/>
                <a:gd name="T52" fmla="*/ 47 w 156"/>
                <a:gd name="T53" fmla="*/ 65 h 182"/>
                <a:gd name="T54" fmla="*/ 22 w 156"/>
                <a:gd name="T55" fmla="*/ 51 h 182"/>
                <a:gd name="T56" fmla="*/ 26 w 156"/>
                <a:gd name="T57" fmla="*/ 47 h 182"/>
                <a:gd name="T58" fmla="*/ 42 w 156"/>
                <a:gd name="T59" fmla="*/ 37 h 182"/>
                <a:gd name="T60" fmla="*/ 18 w 156"/>
                <a:gd name="T61" fmla="*/ 18 h 182"/>
                <a:gd name="T62" fmla="*/ 54 w 156"/>
                <a:gd name="T63" fmla="*/ 42 h 182"/>
                <a:gd name="T64" fmla="*/ 73 w 156"/>
                <a:gd name="T65" fmla="*/ 62 h 182"/>
                <a:gd name="T66" fmla="*/ 84 w 156"/>
                <a:gd name="T67" fmla="*/ 62 h 182"/>
                <a:gd name="T68" fmla="*/ 99 w 156"/>
                <a:gd name="T69" fmla="*/ 28 h 182"/>
                <a:gd name="T70" fmla="*/ 139 w 156"/>
                <a:gd name="T71" fmla="*/ 18 h 182"/>
                <a:gd name="T72" fmla="*/ 125 w 156"/>
                <a:gd name="T73" fmla="*/ 40 h 182"/>
                <a:gd name="T74" fmla="*/ 111 w 156"/>
                <a:gd name="T75" fmla="*/ 51 h 182"/>
                <a:gd name="T76" fmla="*/ 134 w 156"/>
                <a:gd name="T77" fmla="*/ 51 h 182"/>
                <a:gd name="T78" fmla="*/ 120 w 156"/>
                <a:gd name="T79" fmla="*/ 69 h 182"/>
                <a:gd name="T80" fmla="*/ 105 w 156"/>
                <a:gd name="T81" fmla="*/ 79 h 182"/>
                <a:gd name="T82" fmla="*/ 78 w 156"/>
                <a:gd name="T83" fmla="*/ 64 h 182"/>
                <a:gd name="T84" fmla="*/ 66 w 156"/>
                <a:gd name="T85" fmla="*/ 56 h 182"/>
                <a:gd name="T86" fmla="*/ 66 w 156"/>
                <a:gd name="T87" fmla="*/ 38 h 182"/>
                <a:gd name="T88" fmla="*/ 59 w 156"/>
                <a:gd name="T89" fmla="*/ 36 h 182"/>
                <a:gd name="T90" fmla="*/ 75 w 156"/>
                <a:gd name="T91" fmla="*/ 28 h 182"/>
                <a:gd name="T92" fmla="*/ 94 w 156"/>
                <a:gd name="T93" fmla="*/ 28 h 182"/>
                <a:gd name="T94" fmla="*/ 92 w 156"/>
                <a:gd name="T95" fmla="*/ 44 h 182"/>
                <a:gd name="T96" fmla="*/ 89 w 156"/>
                <a:gd name="T97" fmla="*/ 56 h 182"/>
                <a:gd name="T98" fmla="*/ 73 w 156"/>
                <a:gd name="T99" fmla="*/ 31 h 182"/>
                <a:gd name="T100" fmla="*/ 73 w 156"/>
                <a:gd name="T101" fmla="*/ 3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75" y="180"/>
                  </a:moveTo>
                  <a:cubicBezTo>
                    <a:pt x="50" y="167"/>
                    <a:pt x="32" y="151"/>
                    <a:pt x="18" y="126"/>
                  </a:cubicBezTo>
                  <a:cubicBezTo>
                    <a:pt x="5" y="101"/>
                    <a:pt x="0" y="72"/>
                    <a:pt x="0" y="14"/>
                  </a:cubicBezTo>
                  <a:cubicBezTo>
                    <a:pt x="0" y="0"/>
                    <a:pt x="0" y="0"/>
                    <a:pt x="0" y="0"/>
                  </a:cubicBezTo>
                  <a:cubicBezTo>
                    <a:pt x="156" y="0"/>
                    <a:pt x="156" y="0"/>
                    <a:pt x="156" y="0"/>
                  </a:cubicBezTo>
                  <a:cubicBezTo>
                    <a:pt x="156" y="14"/>
                    <a:pt x="156" y="14"/>
                    <a:pt x="156" y="14"/>
                  </a:cubicBezTo>
                  <a:cubicBezTo>
                    <a:pt x="156" y="72"/>
                    <a:pt x="151" y="101"/>
                    <a:pt x="138" y="126"/>
                  </a:cubicBezTo>
                  <a:cubicBezTo>
                    <a:pt x="124" y="151"/>
                    <a:pt x="105" y="167"/>
                    <a:pt x="81" y="180"/>
                  </a:cubicBezTo>
                  <a:cubicBezTo>
                    <a:pt x="78" y="182"/>
                    <a:pt x="78" y="182"/>
                    <a:pt x="78" y="182"/>
                  </a:cubicBezTo>
                  <a:lnTo>
                    <a:pt x="75" y="180"/>
                  </a:lnTo>
                  <a:close/>
                  <a:moveTo>
                    <a:pt x="8" y="22"/>
                  </a:moveTo>
                  <a:cubicBezTo>
                    <a:pt x="8" y="77"/>
                    <a:pt x="15" y="102"/>
                    <a:pt x="25" y="122"/>
                  </a:cubicBezTo>
                  <a:cubicBezTo>
                    <a:pt x="36" y="144"/>
                    <a:pt x="50" y="156"/>
                    <a:pt x="76" y="172"/>
                  </a:cubicBezTo>
                  <a:cubicBezTo>
                    <a:pt x="78" y="174"/>
                    <a:pt x="78" y="174"/>
                    <a:pt x="78" y="174"/>
                  </a:cubicBezTo>
                  <a:cubicBezTo>
                    <a:pt x="80" y="172"/>
                    <a:pt x="80" y="172"/>
                    <a:pt x="80" y="172"/>
                  </a:cubicBezTo>
                  <a:cubicBezTo>
                    <a:pt x="106" y="156"/>
                    <a:pt x="120" y="144"/>
                    <a:pt x="131" y="122"/>
                  </a:cubicBezTo>
                  <a:cubicBezTo>
                    <a:pt x="141" y="102"/>
                    <a:pt x="148" y="77"/>
                    <a:pt x="148" y="22"/>
                  </a:cubicBezTo>
                  <a:cubicBezTo>
                    <a:pt x="148" y="7"/>
                    <a:pt x="148" y="7"/>
                    <a:pt x="148" y="7"/>
                  </a:cubicBezTo>
                  <a:cubicBezTo>
                    <a:pt x="8" y="7"/>
                    <a:pt x="8" y="7"/>
                    <a:pt x="8" y="7"/>
                  </a:cubicBezTo>
                  <a:lnTo>
                    <a:pt x="8" y="22"/>
                  </a:lnTo>
                  <a:close/>
                  <a:moveTo>
                    <a:pt x="105" y="79"/>
                  </a:moveTo>
                  <a:cubicBezTo>
                    <a:pt x="107" y="81"/>
                    <a:pt x="111" y="83"/>
                    <a:pt x="116" y="83"/>
                  </a:cubicBezTo>
                  <a:cubicBezTo>
                    <a:pt x="122" y="83"/>
                    <a:pt x="128" y="81"/>
                    <a:pt x="128" y="81"/>
                  </a:cubicBezTo>
                  <a:cubicBezTo>
                    <a:pt x="128" y="81"/>
                    <a:pt x="128" y="81"/>
                    <a:pt x="128" y="81"/>
                  </a:cubicBezTo>
                  <a:cubicBezTo>
                    <a:pt x="128" y="85"/>
                    <a:pt x="123" y="88"/>
                    <a:pt x="120" y="90"/>
                  </a:cubicBezTo>
                  <a:cubicBezTo>
                    <a:pt x="117" y="91"/>
                    <a:pt x="114" y="91"/>
                    <a:pt x="111" y="91"/>
                  </a:cubicBezTo>
                  <a:cubicBezTo>
                    <a:pt x="108" y="91"/>
                    <a:pt x="103" y="90"/>
                    <a:pt x="102" y="90"/>
                  </a:cubicBezTo>
                  <a:cubicBezTo>
                    <a:pt x="102" y="90"/>
                    <a:pt x="102" y="90"/>
                    <a:pt x="102" y="90"/>
                  </a:cubicBezTo>
                  <a:cubicBezTo>
                    <a:pt x="103" y="93"/>
                    <a:pt x="107" y="94"/>
                    <a:pt x="109" y="95"/>
                  </a:cubicBezTo>
                  <a:cubicBezTo>
                    <a:pt x="112" y="96"/>
                    <a:pt x="114" y="96"/>
                    <a:pt x="115" y="96"/>
                  </a:cubicBezTo>
                  <a:cubicBezTo>
                    <a:pt x="116" y="96"/>
                    <a:pt x="118" y="96"/>
                    <a:pt x="118" y="96"/>
                  </a:cubicBezTo>
                  <a:cubicBezTo>
                    <a:pt x="118" y="96"/>
                    <a:pt x="118" y="96"/>
                    <a:pt x="118" y="96"/>
                  </a:cubicBezTo>
                  <a:cubicBezTo>
                    <a:pt x="118" y="96"/>
                    <a:pt x="117" y="98"/>
                    <a:pt x="114" y="100"/>
                  </a:cubicBezTo>
                  <a:cubicBezTo>
                    <a:pt x="111" y="101"/>
                    <a:pt x="108" y="102"/>
                    <a:pt x="106" y="102"/>
                  </a:cubicBezTo>
                  <a:cubicBezTo>
                    <a:pt x="102" y="102"/>
                    <a:pt x="99" y="101"/>
                    <a:pt x="96" y="98"/>
                  </a:cubicBezTo>
                  <a:cubicBezTo>
                    <a:pt x="96" y="98"/>
                    <a:pt x="96" y="98"/>
                    <a:pt x="96" y="98"/>
                  </a:cubicBezTo>
                  <a:cubicBezTo>
                    <a:pt x="96" y="101"/>
                    <a:pt x="100" y="107"/>
                    <a:pt x="104" y="107"/>
                  </a:cubicBezTo>
                  <a:cubicBezTo>
                    <a:pt x="105" y="107"/>
                    <a:pt x="107" y="107"/>
                    <a:pt x="107" y="105"/>
                  </a:cubicBezTo>
                  <a:cubicBezTo>
                    <a:pt x="107" y="105"/>
                    <a:pt x="107" y="105"/>
                    <a:pt x="107" y="105"/>
                  </a:cubicBezTo>
                  <a:cubicBezTo>
                    <a:pt x="107" y="105"/>
                    <a:pt x="109" y="106"/>
                    <a:pt x="109" y="108"/>
                  </a:cubicBezTo>
                  <a:cubicBezTo>
                    <a:pt x="109" y="110"/>
                    <a:pt x="107" y="113"/>
                    <a:pt x="103" y="113"/>
                  </a:cubicBezTo>
                  <a:cubicBezTo>
                    <a:pt x="95" y="113"/>
                    <a:pt x="91" y="105"/>
                    <a:pt x="90" y="101"/>
                  </a:cubicBezTo>
                  <a:cubicBezTo>
                    <a:pt x="89" y="101"/>
                    <a:pt x="89" y="101"/>
                    <a:pt x="89" y="101"/>
                  </a:cubicBezTo>
                  <a:cubicBezTo>
                    <a:pt x="89" y="108"/>
                    <a:pt x="92" y="113"/>
                    <a:pt x="92" y="113"/>
                  </a:cubicBezTo>
                  <a:cubicBezTo>
                    <a:pt x="92" y="114"/>
                    <a:pt x="92" y="114"/>
                    <a:pt x="92" y="114"/>
                  </a:cubicBezTo>
                  <a:cubicBezTo>
                    <a:pt x="88" y="112"/>
                    <a:pt x="84" y="108"/>
                    <a:pt x="83" y="103"/>
                  </a:cubicBezTo>
                  <a:cubicBezTo>
                    <a:pt x="83" y="103"/>
                    <a:pt x="83" y="103"/>
                    <a:pt x="83" y="103"/>
                  </a:cubicBezTo>
                  <a:cubicBezTo>
                    <a:pt x="83" y="118"/>
                    <a:pt x="87" y="123"/>
                    <a:pt x="93" y="123"/>
                  </a:cubicBezTo>
                  <a:cubicBezTo>
                    <a:pt x="98" y="123"/>
                    <a:pt x="100" y="120"/>
                    <a:pt x="100" y="120"/>
                  </a:cubicBezTo>
                  <a:cubicBezTo>
                    <a:pt x="100" y="120"/>
                    <a:pt x="100" y="120"/>
                    <a:pt x="100" y="120"/>
                  </a:cubicBezTo>
                  <a:cubicBezTo>
                    <a:pt x="100" y="129"/>
                    <a:pt x="96" y="132"/>
                    <a:pt x="92" y="132"/>
                  </a:cubicBezTo>
                  <a:cubicBezTo>
                    <a:pt x="88" y="132"/>
                    <a:pt x="85" y="130"/>
                    <a:pt x="83" y="127"/>
                  </a:cubicBezTo>
                  <a:cubicBezTo>
                    <a:pt x="83" y="127"/>
                    <a:pt x="83" y="127"/>
                    <a:pt x="83" y="127"/>
                  </a:cubicBezTo>
                  <a:cubicBezTo>
                    <a:pt x="83" y="132"/>
                    <a:pt x="85" y="138"/>
                    <a:pt x="92" y="138"/>
                  </a:cubicBezTo>
                  <a:cubicBezTo>
                    <a:pt x="95" y="138"/>
                    <a:pt x="96" y="137"/>
                    <a:pt x="96" y="137"/>
                  </a:cubicBezTo>
                  <a:cubicBezTo>
                    <a:pt x="97" y="137"/>
                    <a:pt x="97" y="137"/>
                    <a:pt x="97" y="137"/>
                  </a:cubicBezTo>
                  <a:cubicBezTo>
                    <a:pt x="97" y="142"/>
                    <a:pt x="94" y="146"/>
                    <a:pt x="89" y="146"/>
                  </a:cubicBezTo>
                  <a:cubicBezTo>
                    <a:pt x="85" y="146"/>
                    <a:pt x="82" y="142"/>
                    <a:pt x="81" y="140"/>
                  </a:cubicBezTo>
                  <a:cubicBezTo>
                    <a:pt x="80" y="140"/>
                    <a:pt x="80" y="140"/>
                    <a:pt x="80" y="140"/>
                  </a:cubicBezTo>
                  <a:cubicBezTo>
                    <a:pt x="80" y="140"/>
                    <a:pt x="82" y="145"/>
                    <a:pt x="82" y="149"/>
                  </a:cubicBezTo>
                  <a:cubicBezTo>
                    <a:pt x="82" y="153"/>
                    <a:pt x="80" y="157"/>
                    <a:pt x="78" y="159"/>
                  </a:cubicBezTo>
                  <a:cubicBezTo>
                    <a:pt x="78" y="159"/>
                    <a:pt x="78" y="159"/>
                    <a:pt x="78" y="159"/>
                  </a:cubicBezTo>
                  <a:cubicBezTo>
                    <a:pt x="76" y="157"/>
                    <a:pt x="74" y="153"/>
                    <a:pt x="74" y="149"/>
                  </a:cubicBezTo>
                  <a:cubicBezTo>
                    <a:pt x="74" y="145"/>
                    <a:pt x="76" y="140"/>
                    <a:pt x="76" y="140"/>
                  </a:cubicBezTo>
                  <a:cubicBezTo>
                    <a:pt x="75" y="140"/>
                    <a:pt x="75" y="140"/>
                    <a:pt x="75" y="140"/>
                  </a:cubicBezTo>
                  <a:cubicBezTo>
                    <a:pt x="74" y="142"/>
                    <a:pt x="71" y="146"/>
                    <a:pt x="67" y="146"/>
                  </a:cubicBezTo>
                  <a:cubicBezTo>
                    <a:pt x="62" y="146"/>
                    <a:pt x="59" y="142"/>
                    <a:pt x="59" y="137"/>
                  </a:cubicBezTo>
                  <a:cubicBezTo>
                    <a:pt x="59" y="137"/>
                    <a:pt x="59" y="137"/>
                    <a:pt x="59" y="137"/>
                  </a:cubicBezTo>
                  <a:cubicBezTo>
                    <a:pt x="59" y="137"/>
                    <a:pt x="61" y="138"/>
                    <a:pt x="64" y="138"/>
                  </a:cubicBezTo>
                  <a:cubicBezTo>
                    <a:pt x="71" y="138"/>
                    <a:pt x="73" y="132"/>
                    <a:pt x="73" y="127"/>
                  </a:cubicBezTo>
                  <a:cubicBezTo>
                    <a:pt x="73" y="127"/>
                    <a:pt x="73" y="127"/>
                    <a:pt x="73" y="127"/>
                  </a:cubicBezTo>
                  <a:cubicBezTo>
                    <a:pt x="71" y="130"/>
                    <a:pt x="68" y="132"/>
                    <a:pt x="64" y="132"/>
                  </a:cubicBezTo>
                  <a:cubicBezTo>
                    <a:pt x="60" y="132"/>
                    <a:pt x="55" y="129"/>
                    <a:pt x="55" y="120"/>
                  </a:cubicBezTo>
                  <a:cubicBezTo>
                    <a:pt x="56" y="120"/>
                    <a:pt x="56" y="120"/>
                    <a:pt x="56" y="120"/>
                  </a:cubicBezTo>
                  <a:cubicBezTo>
                    <a:pt x="56" y="120"/>
                    <a:pt x="58" y="123"/>
                    <a:pt x="63" y="123"/>
                  </a:cubicBezTo>
                  <a:cubicBezTo>
                    <a:pt x="69" y="123"/>
                    <a:pt x="73" y="118"/>
                    <a:pt x="73" y="103"/>
                  </a:cubicBezTo>
                  <a:cubicBezTo>
                    <a:pt x="73" y="103"/>
                    <a:pt x="73" y="103"/>
                    <a:pt x="73" y="103"/>
                  </a:cubicBezTo>
                  <a:cubicBezTo>
                    <a:pt x="72" y="108"/>
                    <a:pt x="68" y="112"/>
                    <a:pt x="64" y="114"/>
                  </a:cubicBezTo>
                  <a:cubicBezTo>
                    <a:pt x="64" y="113"/>
                    <a:pt x="64" y="113"/>
                    <a:pt x="64" y="113"/>
                  </a:cubicBezTo>
                  <a:cubicBezTo>
                    <a:pt x="64" y="113"/>
                    <a:pt x="66" y="108"/>
                    <a:pt x="66" y="101"/>
                  </a:cubicBezTo>
                  <a:cubicBezTo>
                    <a:pt x="66" y="101"/>
                    <a:pt x="66" y="101"/>
                    <a:pt x="66" y="101"/>
                  </a:cubicBezTo>
                  <a:cubicBezTo>
                    <a:pt x="65" y="105"/>
                    <a:pt x="61" y="113"/>
                    <a:pt x="53" y="113"/>
                  </a:cubicBezTo>
                  <a:cubicBezTo>
                    <a:pt x="49" y="113"/>
                    <a:pt x="47" y="110"/>
                    <a:pt x="47" y="108"/>
                  </a:cubicBezTo>
                  <a:cubicBezTo>
                    <a:pt x="47" y="106"/>
                    <a:pt x="49" y="105"/>
                    <a:pt x="49" y="105"/>
                  </a:cubicBezTo>
                  <a:cubicBezTo>
                    <a:pt x="49" y="105"/>
                    <a:pt x="49" y="105"/>
                    <a:pt x="49" y="105"/>
                  </a:cubicBezTo>
                  <a:cubicBezTo>
                    <a:pt x="49" y="107"/>
                    <a:pt x="50" y="107"/>
                    <a:pt x="52" y="107"/>
                  </a:cubicBezTo>
                  <a:cubicBezTo>
                    <a:pt x="56" y="107"/>
                    <a:pt x="59" y="101"/>
                    <a:pt x="60" y="98"/>
                  </a:cubicBezTo>
                  <a:cubicBezTo>
                    <a:pt x="59" y="98"/>
                    <a:pt x="59" y="98"/>
                    <a:pt x="59" y="98"/>
                  </a:cubicBezTo>
                  <a:cubicBezTo>
                    <a:pt x="57" y="101"/>
                    <a:pt x="54" y="102"/>
                    <a:pt x="50" y="102"/>
                  </a:cubicBezTo>
                  <a:cubicBezTo>
                    <a:pt x="48" y="102"/>
                    <a:pt x="45" y="101"/>
                    <a:pt x="42" y="100"/>
                  </a:cubicBezTo>
                  <a:cubicBezTo>
                    <a:pt x="39" y="98"/>
                    <a:pt x="37" y="96"/>
                    <a:pt x="37" y="96"/>
                  </a:cubicBezTo>
                  <a:cubicBezTo>
                    <a:pt x="37" y="96"/>
                    <a:pt x="37" y="96"/>
                    <a:pt x="37" y="96"/>
                  </a:cubicBezTo>
                  <a:cubicBezTo>
                    <a:pt x="37" y="96"/>
                    <a:pt x="40" y="96"/>
                    <a:pt x="41" y="96"/>
                  </a:cubicBezTo>
                  <a:cubicBezTo>
                    <a:pt x="42" y="96"/>
                    <a:pt x="44" y="96"/>
                    <a:pt x="47" y="95"/>
                  </a:cubicBezTo>
                  <a:cubicBezTo>
                    <a:pt x="49" y="94"/>
                    <a:pt x="52" y="93"/>
                    <a:pt x="54" y="90"/>
                  </a:cubicBezTo>
                  <a:cubicBezTo>
                    <a:pt x="54" y="90"/>
                    <a:pt x="54" y="90"/>
                    <a:pt x="54" y="90"/>
                  </a:cubicBezTo>
                  <a:cubicBezTo>
                    <a:pt x="52" y="90"/>
                    <a:pt x="48" y="91"/>
                    <a:pt x="45" y="91"/>
                  </a:cubicBezTo>
                  <a:cubicBezTo>
                    <a:pt x="42" y="91"/>
                    <a:pt x="39" y="91"/>
                    <a:pt x="36" y="90"/>
                  </a:cubicBezTo>
                  <a:cubicBezTo>
                    <a:pt x="33" y="88"/>
                    <a:pt x="28" y="85"/>
                    <a:pt x="28" y="81"/>
                  </a:cubicBezTo>
                  <a:cubicBezTo>
                    <a:pt x="28" y="81"/>
                    <a:pt x="28" y="81"/>
                    <a:pt x="28" y="81"/>
                  </a:cubicBezTo>
                  <a:cubicBezTo>
                    <a:pt x="28" y="81"/>
                    <a:pt x="34" y="83"/>
                    <a:pt x="39" y="83"/>
                  </a:cubicBezTo>
                  <a:cubicBezTo>
                    <a:pt x="45" y="83"/>
                    <a:pt x="49" y="81"/>
                    <a:pt x="51" y="79"/>
                  </a:cubicBezTo>
                  <a:cubicBezTo>
                    <a:pt x="51" y="79"/>
                    <a:pt x="51" y="79"/>
                    <a:pt x="51" y="79"/>
                  </a:cubicBezTo>
                  <a:cubicBezTo>
                    <a:pt x="41" y="79"/>
                    <a:pt x="35" y="77"/>
                    <a:pt x="32" y="76"/>
                  </a:cubicBezTo>
                  <a:cubicBezTo>
                    <a:pt x="28" y="75"/>
                    <a:pt x="24" y="72"/>
                    <a:pt x="24" y="66"/>
                  </a:cubicBezTo>
                  <a:cubicBezTo>
                    <a:pt x="24" y="66"/>
                    <a:pt x="24" y="66"/>
                    <a:pt x="24" y="66"/>
                  </a:cubicBezTo>
                  <a:cubicBezTo>
                    <a:pt x="24" y="66"/>
                    <a:pt x="28" y="69"/>
                    <a:pt x="36" y="69"/>
                  </a:cubicBezTo>
                  <a:cubicBezTo>
                    <a:pt x="42" y="69"/>
                    <a:pt x="45" y="67"/>
                    <a:pt x="47" y="65"/>
                  </a:cubicBezTo>
                  <a:cubicBezTo>
                    <a:pt x="47" y="65"/>
                    <a:pt x="47" y="65"/>
                    <a:pt x="47" y="65"/>
                  </a:cubicBezTo>
                  <a:cubicBezTo>
                    <a:pt x="39" y="65"/>
                    <a:pt x="33" y="64"/>
                    <a:pt x="29" y="62"/>
                  </a:cubicBezTo>
                  <a:cubicBezTo>
                    <a:pt x="25" y="60"/>
                    <a:pt x="22" y="56"/>
                    <a:pt x="22" y="51"/>
                  </a:cubicBezTo>
                  <a:cubicBezTo>
                    <a:pt x="22" y="51"/>
                    <a:pt x="22" y="51"/>
                    <a:pt x="22" y="51"/>
                  </a:cubicBezTo>
                  <a:cubicBezTo>
                    <a:pt x="22" y="51"/>
                    <a:pt x="26" y="54"/>
                    <a:pt x="34" y="54"/>
                  </a:cubicBezTo>
                  <a:cubicBezTo>
                    <a:pt x="39" y="54"/>
                    <a:pt x="43" y="53"/>
                    <a:pt x="44" y="51"/>
                  </a:cubicBezTo>
                  <a:cubicBezTo>
                    <a:pt x="44" y="51"/>
                    <a:pt x="44" y="51"/>
                    <a:pt x="44" y="51"/>
                  </a:cubicBezTo>
                  <a:cubicBezTo>
                    <a:pt x="36" y="51"/>
                    <a:pt x="30" y="50"/>
                    <a:pt x="26" y="47"/>
                  </a:cubicBezTo>
                  <a:cubicBezTo>
                    <a:pt x="22" y="45"/>
                    <a:pt x="19" y="42"/>
                    <a:pt x="19" y="37"/>
                  </a:cubicBezTo>
                  <a:cubicBezTo>
                    <a:pt x="20" y="37"/>
                    <a:pt x="20" y="37"/>
                    <a:pt x="20" y="37"/>
                  </a:cubicBezTo>
                  <a:cubicBezTo>
                    <a:pt x="20" y="37"/>
                    <a:pt x="24" y="40"/>
                    <a:pt x="31" y="40"/>
                  </a:cubicBezTo>
                  <a:cubicBezTo>
                    <a:pt x="37" y="40"/>
                    <a:pt x="41" y="38"/>
                    <a:pt x="42" y="37"/>
                  </a:cubicBezTo>
                  <a:cubicBezTo>
                    <a:pt x="42" y="36"/>
                    <a:pt x="42" y="36"/>
                    <a:pt x="42" y="36"/>
                  </a:cubicBezTo>
                  <a:cubicBezTo>
                    <a:pt x="34" y="36"/>
                    <a:pt x="28" y="35"/>
                    <a:pt x="24" y="33"/>
                  </a:cubicBezTo>
                  <a:cubicBezTo>
                    <a:pt x="20" y="31"/>
                    <a:pt x="17" y="28"/>
                    <a:pt x="17" y="18"/>
                  </a:cubicBezTo>
                  <a:cubicBezTo>
                    <a:pt x="18" y="18"/>
                    <a:pt x="18" y="18"/>
                    <a:pt x="18" y="18"/>
                  </a:cubicBezTo>
                  <a:cubicBezTo>
                    <a:pt x="25" y="24"/>
                    <a:pt x="31" y="25"/>
                    <a:pt x="37" y="25"/>
                  </a:cubicBezTo>
                  <a:cubicBezTo>
                    <a:pt x="45" y="25"/>
                    <a:pt x="50" y="24"/>
                    <a:pt x="53" y="24"/>
                  </a:cubicBezTo>
                  <a:cubicBezTo>
                    <a:pt x="55" y="24"/>
                    <a:pt x="57" y="25"/>
                    <a:pt x="57" y="28"/>
                  </a:cubicBezTo>
                  <a:cubicBezTo>
                    <a:pt x="57" y="31"/>
                    <a:pt x="54" y="35"/>
                    <a:pt x="54" y="42"/>
                  </a:cubicBezTo>
                  <a:cubicBezTo>
                    <a:pt x="54" y="53"/>
                    <a:pt x="59" y="59"/>
                    <a:pt x="65" y="59"/>
                  </a:cubicBezTo>
                  <a:cubicBezTo>
                    <a:pt x="65" y="59"/>
                    <a:pt x="66" y="62"/>
                    <a:pt x="70" y="62"/>
                  </a:cubicBezTo>
                  <a:cubicBezTo>
                    <a:pt x="72" y="62"/>
                    <a:pt x="72" y="62"/>
                    <a:pt x="72" y="62"/>
                  </a:cubicBezTo>
                  <a:cubicBezTo>
                    <a:pt x="73" y="62"/>
                    <a:pt x="73" y="62"/>
                    <a:pt x="73" y="62"/>
                  </a:cubicBezTo>
                  <a:cubicBezTo>
                    <a:pt x="74" y="67"/>
                    <a:pt x="78" y="69"/>
                    <a:pt x="78" y="69"/>
                  </a:cubicBezTo>
                  <a:cubicBezTo>
                    <a:pt x="78" y="69"/>
                    <a:pt x="78" y="69"/>
                    <a:pt x="78" y="69"/>
                  </a:cubicBezTo>
                  <a:cubicBezTo>
                    <a:pt x="78" y="69"/>
                    <a:pt x="82" y="67"/>
                    <a:pt x="83" y="62"/>
                  </a:cubicBezTo>
                  <a:cubicBezTo>
                    <a:pt x="84" y="62"/>
                    <a:pt x="84" y="62"/>
                    <a:pt x="84" y="62"/>
                  </a:cubicBezTo>
                  <a:cubicBezTo>
                    <a:pt x="84" y="62"/>
                    <a:pt x="84" y="62"/>
                    <a:pt x="86" y="62"/>
                  </a:cubicBezTo>
                  <a:cubicBezTo>
                    <a:pt x="90" y="62"/>
                    <a:pt x="91" y="59"/>
                    <a:pt x="91" y="59"/>
                  </a:cubicBezTo>
                  <a:cubicBezTo>
                    <a:pt x="97" y="59"/>
                    <a:pt x="102" y="53"/>
                    <a:pt x="102" y="42"/>
                  </a:cubicBezTo>
                  <a:cubicBezTo>
                    <a:pt x="102" y="35"/>
                    <a:pt x="99" y="31"/>
                    <a:pt x="99" y="28"/>
                  </a:cubicBezTo>
                  <a:cubicBezTo>
                    <a:pt x="99" y="25"/>
                    <a:pt x="101" y="24"/>
                    <a:pt x="103" y="24"/>
                  </a:cubicBezTo>
                  <a:cubicBezTo>
                    <a:pt x="105" y="24"/>
                    <a:pt x="111" y="25"/>
                    <a:pt x="119" y="25"/>
                  </a:cubicBezTo>
                  <a:cubicBezTo>
                    <a:pt x="125" y="25"/>
                    <a:pt x="131" y="24"/>
                    <a:pt x="138" y="18"/>
                  </a:cubicBezTo>
                  <a:cubicBezTo>
                    <a:pt x="139" y="18"/>
                    <a:pt x="139" y="18"/>
                    <a:pt x="139" y="18"/>
                  </a:cubicBezTo>
                  <a:cubicBezTo>
                    <a:pt x="139" y="28"/>
                    <a:pt x="136" y="31"/>
                    <a:pt x="132" y="33"/>
                  </a:cubicBezTo>
                  <a:cubicBezTo>
                    <a:pt x="128" y="35"/>
                    <a:pt x="122" y="36"/>
                    <a:pt x="114" y="36"/>
                  </a:cubicBezTo>
                  <a:cubicBezTo>
                    <a:pt x="114" y="37"/>
                    <a:pt x="114" y="37"/>
                    <a:pt x="114" y="37"/>
                  </a:cubicBezTo>
                  <a:cubicBezTo>
                    <a:pt x="115" y="38"/>
                    <a:pt x="119" y="40"/>
                    <a:pt x="125" y="40"/>
                  </a:cubicBezTo>
                  <a:cubicBezTo>
                    <a:pt x="132" y="40"/>
                    <a:pt x="136" y="37"/>
                    <a:pt x="136" y="37"/>
                  </a:cubicBezTo>
                  <a:cubicBezTo>
                    <a:pt x="136" y="37"/>
                    <a:pt x="136" y="37"/>
                    <a:pt x="136" y="37"/>
                  </a:cubicBezTo>
                  <a:cubicBezTo>
                    <a:pt x="136" y="42"/>
                    <a:pt x="133" y="45"/>
                    <a:pt x="129" y="47"/>
                  </a:cubicBezTo>
                  <a:cubicBezTo>
                    <a:pt x="125" y="50"/>
                    <a:pt x="120" y="51"/>
                    <a:pt x="111" y="51"/>
                  </a:cubicBezTo>
                  <a:cubicBezTo>
                    <a:pt x="111" y="51"/>
                    <a:pt x="111" y="51"/>
                    <a:pt x="111" y="51"/>
                  </a:cubicBezTo>
                  <a:cubicBezTo>
                    <a:pt x="113" y="53"/>
                    <a:pt x="116" y="54"/>
                    <a:pt x="122" y="54"/>
                  </a:cubicBezTo>
                  <a:cubicBezTo>
                    <a:pt x="130" y="54"/>
                    <a:pt x="134" y="51"/>
                    <a:pt x="134" y="51"/>
                  </a:cubicBezTo>
                  <a:cubicBezTo>
                    <a:pt x="134" y="51"/>
                    <a:pt x="134" y="51"/>
                    <a:pt x="134" y="51"/>
                  </a:cubicBezTo>
                  <a:cubicBezTo>
                    <a:pt x="134" y="56"/>
                    <a:pt x="131" y="60"/>
                    <a:pt x="127" y="62"/>
                  </a:cubicBezTo>
                  <a:cubicBezTo>
                    <a:pt x="123" y="64"/>
                    <a:pt x="117" y="65"/>
                    <a:pt x="109" y="65"/>
                  </a:cubicBezTo>
                  <a:cubicBezTo>
                    <a:pt x="109" y="65"/>
                    <a:pt x="109" y="65"/>
                    <a:pt x="109" y="65"/>
                  </a:cubicBezTo>
                  <a:cubicBezTo>
                    <a:pt x="111" y="67"/>
                    <a:pt x="114" y="69"/>
                    <a:pt x="120" y="69"/>
                  </a:cubicBezTo>
                  <a:cubicBezTo>
                    <a:pt x="128" y="69"/>
                    <a:pt x="132" y="66"/>
                    <a:pt x="132" y="66"/>
                  </a:cubicBezTo>
                  <a:cubicBezTo>
                    <a:pt x="132" y="66"/>
                    <a:pt x="132" y="66"/>
                    <a:pt x="132" y="66"/>
                  </a:cubicBezTo>
                  <a:cubicBezTo>
                    <a:pt x="132" y="72"/>
                    <a:pt x="128" y="75"/>
                    <a:pt x="124" y="76"/>
                  </a:cubicBezTo>
                  <a:cubicBezTo>
                    <a:pt x="121" y="77"/>
                    <a:pt x="115" y="79"/>
                    <a:pt x="105" y="79"/>
                  </a:cubicBezTo>
                  <a:close/>
                  <a:moveTo>
                    <a:pt x="82" y="55"/>
                  </a:moveTo>
                  <a:cubicBezTo>
                    <a:pt x="81" y="55"/>
                    <a:pt x="81" y="55"/>
                    <a:pt x="81" y="55"/>
                  </a:cubicBezTo>
                  <a:cubicBezTo>
                    <a:pt x="81" y="61"/>
                    <a:pt x="78" y="64"/>
                    <a:pt x="78" y="64"/>
                  </a:cubicBezTo>
                  <a:cubicBezTo>
                    <a:pt x="78" y="64"/>
                    <a:pt x="78" y="64"/>
                    <a:pt x="78" y="64"/>
                  </a:cubicBezTo>
                  <a:cubicBezTo>
                    <a:pt x="78" y="64"/>
                    <a:pt x="74" y="61"/>
                    <a:pt x="74" y="55"/>
                  </a:cubicBezTo>
                  <a:cubicBezTo>
                    <a:pt x="74" y="55"/>
                    <a:pt x="74" y="55"/>
                    <a:pt x="74" y="55"/>
                  </a:cubicBezTo>
                  <a:cubicBezTo>
                    <a:pt x="73" y="57"/>
                    <a:pt x="72" y="58"/>
                    <a:pt x="70" y="58"/>
                  </a:cubicBezTo>
                  <a:cubicBezTo>
                    <a:pt x="67" y="58"/>
                    <a:pt x="66" y="56"/>
                    <a:pt x="66" y="56"/>
                  </a:cubicBezTo>
                  <a:cubicBezTo>
                    <a:pt x="68" y="52"/>
                    <a:pt x="69" y="50"/>
                    <a:pt x="69" y="48"/>
                  </a:cubicBezTo>
                  <a:cubicBezTo>
                    <a:pt x="70" y="46"/>
                    <a:pt x="71" y="43"/>
                    <a:pt x="71" y="42"/>
                  </a:cubicBezTo>
                  <a:cubicBezTo>
                    <a:pt x="71" y="41"/>
                    <a:pt x="70" y="39"/>
                    <a:pt x="68" y="39"/>
                  </a:cubicBezTo>
                  <a:cubicBezTo>
                    <a:pt x="66" y="38"/>
                    <a:pt x="66" y="38"/>
                    <a:pt x="66" y="38"/>
                  </a:cubicBezTo>
                  <a:cubicBezTo>
                    <a:pt x="66" y="38"/>
                    <a:pt x="65" y="38"/>
                    <a:pt x="64" y="38"/>
                  </a:cubicBezTo>
                  <a:cubicBezTo>
                    <a:pt x="63" y="38"/>
                    <a:pt x="62" y="38"/>
                    <a:pt x="62" y="41"/>
                  </a:cubicBezTo>
                  <a:cubicBezTo>
                    <a:pt x="61" y="41"/>
                    <a:pt x="61" y="41"/>
                    <a:pt x="61" y="41"/>
                  </a:cubicBezTo>
                  <a:cubicBezTo>
                    <a:pt x="61" y="40"/>
                    <a:pt x="59" y="39"/>
                    <a:pt x="59" y="36"/>
                  </a:cubicBezTo>
                  <a:cubicBezTo>
                    <a:pt x="59" y="35"/>
                    <a:pt x="60" y="34"/>
                    <a:pt x="61" y="33"/>
                  </a:cubicBezTo>
                  <a:cubicBezTo>
                    <a:pt x="62" y="32"/>
                    <a:pt x="66" y="31"/>
                    <a:pt x="69" y="30"/>
                  </a:cubicBezTo>
                  <a:cubicBezTo>
                    <a:pt x="71" y="28"/>
                    <a:pt x="71" y="28"/>
                    <a:pt x="71" y="28"/>
                  </a:cubicBezTo>
                  <a:cubicBezTo>
                    <a:pt x="71" y="28"/>
                    <a:pt x="73" y="28"/>
                    <a:pt x="75" y="28"/>
                  </a:cubicBezTo>
                  <a:cubicBezTo>
                    <a:pt x="80" y="28"/>
                    <a:pt x="86" y="29"/>
                    <a:pt x="88" y="29"/>
                  </a:cubicBezTo>
                  <a:cubicBezTo>
                    <a:pt x="90" y="29"/>
                    <a:pt x="92" y="28"/>
                    <a:pt x="94" y="27"/>
                  </a:cubicBezTo>
                  <a:cubicBezTo>
                    <a:pt x="94" y="27"/>
                    <a:pt x="94" y="27"/>
                    <a:pt x="94" y="27"/>
                  </a:cubicBezTo>
                  <a:cubicBezTo>
                    <a:pt x="94" y="28"/>
                    <a:pt x="94" y="28"/>
                    <a:pt x="94" y="28"/>
                  </a:cubicBezTo>
                  <a:cubicBezTo>
                    <a:pt x="94" y="31"/>
                    <a:pt x="92" y="33"/>
                    <a:pt x="87" y="33"/>
                  </a:cubicBezTo>
                  <a:cubicBezTo>
                    <a:pt x="87" y="34"/>
                    <a:pt x="87" y="34"/>
                    <a:pt x="87" y="34"/>
                  </a:cubicBezTo>
                  <a:cubicBezTo>
                    <a:pt x="92" y="34"/>
                    <a:pt x="94" y="36"/>
                    <a:pt x="94" y="40"/>
                  </a:cubicBezTo>
                  <a:cubicBezTo>
                    <a:pt x="94" y="42"/>
                    <a:pt x="93" y="44"/>
                    <a:pt x="92" y="44"/>
                  </a:cubicBezTo>
                  <a:cubicBezTo>
                    <a:pt x="92" y="44"/>
                    <a:pt x="92" y="44"/>
                    <a:pt x="92" y="44"/>
                  </a:cubicBezTo>
                  <a:cubicBezTo>
                    <a:pt x="92" y="43"/>
                    <a:pt x="91" y="42"/>
                    <a:pt x="89" y="42"/>
                  </a:cubicBezTo>
                  <a:cubicBezTo>
                    <a:pt x="88" y="42"/>
                    <a:pt x="87" y="43"/>
                    <a:pt x="87" y="45"/>
                  </a:cubicBezTo>
                  <a:cubicBezTo>
                    <a:pt x="87" y="47"/>
                    <a:pt x="88" y="53"/>
                    <a:pt x="89" y="56"/>
                  </a:cubicBezTo>
                  <a:cubicBezTo>
                    <a:pt x="89" y="56"/>
                    <a:pt x="89" y="58"/>
                    <a:pt x="86" y="58"/>
                  </a:cubicBezTo>
                  <a:cubicBezTo>
                    <a:pt x="84" y="58"/>
                    <a:pt x="83" y="57"/>
                    <a:pt x="82" y="55"/>
                  </a:cubicBezTo>
                  <a:close/>
                  <a:moveTo>
                    <a:pt x="73" y="31"/>
                  </a:moveTo>
                  <a:cubicBezTo>
                    <a:pt x="73" y="31"/>
                    <a:pt x="73" y="31"/>
                    <a:pt x="73" y="31"/>
                  </a:cubicBezTo>
                  <a:cubicBezTo>
                    <a:pt x="73" y="32"/>
                    <a:pt x="74" y="33"/>
                    <a:pt x="76" y="33"/>
                  </a:cubicBezTo>
                  <a:cubicBezTo>
                    <a:pt x="77" y="33"/>
                    <a:pt x="78" y="32"/>
                    <a:pt x="78" y="31"/>
                  </a:cubicBezTo>
                  <a:cubicBezTo>
                    <a:pt x="78" y="31"/>
                    <a:pt x="78" y="31"/>
                    <a:pt x="78" y="31"/>
                  </a:cubicBezTo>
                  <a:lnTo>
                    <a:pt x="7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noEditPoints="1"/>
            </p:cNvSpPr>
            <p:nvPr userDrawn="1"/>
          </p:nvSpPr>
          <p:spPr bwMode="auto">
            <a:xfrm>
              <a:off x="993" y="3152"/>
              <a:ext cx="122" cy="119"/>
            </a:xfrm>
            <a:custGeom>
              <a:avLst/>
              <a:gdLst>
                <a:gd name="T0" fmla="*/ 8 w 66"/>
                <a:gd name="T1" fmla="*/ 10 h 64"/>
                <a:gd name="T2" fmla="*/ 2 w 66"/>
                <a:gd name="T3" fmla="*/ 3 h 64"/>
                <a:gd name="T4" fmla="*/ 0 w 66"/>
                <a:gd name="T5" fmla="*/ 3 h 64"/>
                <a:gd name="T6" fmla="*/ 0 w 66"/>
                <a:gd name="T7" fmla="*/ 0 h 64"/>
                <a:gd name="T8" fmla="*/ 8 w 66"/>
                <a:gd name="T9" fmla="*/ 0 h 64"/>
                <a:gd name="T10" fmla="*/ 29 w 66"/>
                <a:gd name="T11" fmla="*/ 0 h 64"/>
                <a:gd name="T12" fmla="*/ 66 w 66"/>
                <a:gd name="T13" fmla="*/ 32 h 64"/>
                <a:gd name="T14" fmla="*/ 56 w 66"/>
                <a:gd name="T15" fmla="*/ 55 h 64"/>
                <a:gd name="T16" fmla="*/ 31 w 66"/>
                <a:gd name="T17" fmla="*/ 64 h 64"/>
                <a:gd name="T18" fmla="*/ 11 w 66"/>
                <a:gd name="T19" fmla="*/ 63 h 64"/>
                <a:gd name="T20" fmla="*/ 0 w 66"/>
                <a:gd name="T21" fmla="*/ 63 h 64"/>
                <a:gd name="T22" fmla="*/ 0 w 66"/>
                <a:gd name="T23" fmla="*/ 60 h 64"/>
                <a:gd name="T24" fmla="*/ 8 w 66"/>
                <a:gd name="T25" fmla="*/ 54 h 64"/>
                <a:gd name="T26" fmla="*/ 8 w 66"/>
                <a:gd name="T27" fmla="*/ 10 h 64"/>
                <a:gd name="T28" fmla="*/ 20 w 66"/>
                <a:gd name="T29" fmla="*/ 51 h 64"/>
                <a:gd name="T30" fmla="*/ 20 w 66"/>
                <a:gd name="T31" fmla="*/ 56 h 64"/>
                <a:gd name="T32" fmla="*/ 30 w 66"/>
                <a:gd name="T33" fmla="*/ 60 h 64"/>
                <a:gd name="T34" fmla="*/ 54 w 66"/>
                <a:gd name="T35" fmla="*/ 33 h 64"/>
                <a:gd name="T36" fmla="*/ 25 w 66"/>
                <a:gd name="T37" fmla="*/ 3 h 64"/>
                <a:gd name="T38" fmla="*/ 20 w 66"/>
                <a:gd name="T39" fmla="*/ 4 h 64"/>
                <a:gd name="T40" fmla="*/ 20 w 66"/>
                <a:gd name="T41"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64">
                  <a:moveTo>
                    <a:pt x="8" y="10"/>
                  </a:moveTo>
                  <a:cubicBezTo>
                    <a:pt x="8" y="5"/>
                    <a:pt x="8" y="3"/>
                    <a:pt x="2" y="3"/>
                  </a:cubicBezTo>
                  <a:cubicBezTo>
                    <a:pt x="1" y="3"/>
                    <a:pt x="0" y="3"/>
                    <a:pt x="0" y="3"/>
                  </a:cubicBezTo>
                  <a:cubicBezTo>
                    <a:pt x="0" y="0"/>
                    <a:pt x="0" y="0"/>
                    <a:pt x="0" y="0"/>
                  </a:cubicBezTo>
                  <a:cubicBezTo>
                    <a:pt x="2" y="0"/>
                    <a:pt x="5" y="0"/>
                    <a:pt x="8" y="0"/>
                  </a:cubicBezTo>
                  <a:cubicBezTo>
                    <a:pt x="15" y="0"/>
                    <a:pt x="23" y="0"/>
                    <a:pt x="29" y="0"/>
                  </a:cubicBezTo>
                  <a:cubicBezTo>
                    <a:pt x="52" y="0"/>
                    <a:pt x="66" y="13"/>
                    <a:pt x="66" y="32"/>
                  </a:cubicBezTo>
                  <a:cubicBezTo>
                    <a:pt x="66" y="41"/>
                    <a:pt x="62" y="50"/>
                    <a:pt x="56" y="55"/>
                  </a:cubicBezTo>
                  <a:cubicBezTo>
                    <a:pt x="49" y="61"/>
                    <a:pt x="40" y="64"/>
                    <a:pt x="31" y="64"/>
                  </a:cubicBezTo>
                  <a:cubicBezTo>
                    <a:pt x="27" y="64"/>
                    <a:pt x="19" y="63"/>
                    <a:pt x="11" y="63"/>
                  </a:cubicBezTo>
                  <a:cubicBezTo>
                    <a:pt x="8" y="63"/>
                    <a:pt x="5" y="63"/>
                    <a:pt x="0" y="63"/>
                  </a:cubicBezTo>
                  <a:cubicBezTo>
                    <a:pt x="0" y="60"/>
                    <a:pt x="0" y="60"/>
                    <a:pt x="0" y="60"/>
                  </a:cubicBezTo>
                  <a:cubicBezTo>
                    <a:pt x="7" y="60"/>
                    <a:pt x="8" y="59"/>
                    <a:pt x="8" y="54"/>
                  </a:cubicBezTo>
                  <a:lnTo>
                    <a:pt x="8" y="10"/>
                  </a:lnTo>
                  <a:close/>
                  <a:moveTo>
                    <a:pt x="20" y="51"/>
                  </a:moveTo>
                  <a:cubicBezTo>
                    <a:pt x="20" y="53"/>
                    <a:pt x="20" y="55"/>
                    <a:pt x="20" y="56"/>
                  </a:cubicBezTo>
                  <a:cubicBezTo>
                    <a:pt x="21" y="58"/>
                    <a:pt x="25" y="60"/>
                    <a:pt x="30" y="60"/>
                  </a:cubicBezTo>
                  <a:cubicBezTo>
                    <a:pt x="44" y="60"/>
                    <a:pt x="54" y="49"/>
                    <a:pt x="54" y="33"/>
                  </a:cubicBezTo>
                  <a:cubicBezTo>
                    <a:pt x="54" y="13"/>
                    <a:pt x="43" y="3"/>
                    <a:pt x="25" y="3"/>
                  </a:cubicBezTo>
                  <a:cubicBezTo>
                    <a:pt x="23" y="3"/>
                    <a:pt x="21" y="3"/>
                    <a:pt x="20" y="4"/>
                  </a:cubicBezTo>
                  <a:lnTo>
                    <a:pt x="2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noEditPoints="1"/>
            </p:cNvSpPr>
            <p:nvPr userDrawn="1"/>
          </p:nvSpPr>
          <p:spPr bwMode="auto">
            <a:xfrm>
              <a:off x="1125" y="3148"/>
              <a:ext cx="124" cy="121"/>
            </a:xfrm>
            <a:custGeom>
              <a:avLst/>
              <a:gdLst>
                <a:gd name="T0" fmla="*/ 0 w 67"/>
                <a:gd name="T1" fmla="*/ 62 h 65"/>
                <a:gd name="T2" fmla="*/ 11 w 67"/>
                <a:gd name="T3" fmla="*/ 53 h 65"/>
                <a:gd name="T4" fmla="*/ 29 w 67"/>
                <a:gd name="T5" fmla="*/ 4 h 65"/>
                <a:gd name="T6" fmla="*/ 38 w 67"/>
                <a:gd name="T7" fmla="*/ 0 h 65"/>
                <a:gd name="T8" fmla="*/ 59 w 67"/>
                <a:gd name="T9" fmla="*/ 57 h 65"/>
                <a:gd name="T10" fmla="*/ 67 w 67"/>
                <a:gd name="T11" fmla="*/ 62 h 65"/>
                <a:gd name="T12" fmla="*/ 67 w 67"/>
                <a:gd name="T13" fmla="*/ 65 h 65"/>
                <a:gd name="T14" fmla="*/ 55 w 67"/>
                <a:gd name="T15" fmla="*/ 65 h 65"/>
                <a:gd name="T16" fmla="*/ 40 w 67"/>
                <a:gd name="T17" fmla="*/ 65 h 65"/>
                <a:gd name="T18" fmla="*/ 40 w 67"/>
                <a:gd name="T19" fmla="*/ 62 h 65"/>
                <a:gd name="T20" fmla="*/ 41 w 67"/>
                <a:gd name="T21" fmla="*/ 62 h 65"/>
                <a:gd name="T22" fmla="*/ 47 w 67"/>
                <a:gd name="T23" fmla="*/ 60 h 65"/>
                <a:gd name="T24" fmla="*/ 46 w 67"/>
                <a:gd name="T25" fmla="*/ 56 h 65"/>
                <a:gd name="T26" fmla="*/ 42 w 67"/>
                <a:gd name="T27" fmla="*/ 44 h 65"/>
                <a:gd name="T28" fmla="*/ 19 w 67"/>
                <a:gd name="T29" fmla="*/ 44 h 65"/>
                <a:gd name="T30" fmla="*/ 15 w 67"/>
                <a:gd name="T31" fmla="*/ 55 h 65"/>
                <a:gd name="T32" fmla="*/ 14 w 67"/>
                <a:gd name="T33" fmla="*/ 59 h 65"/>
                <a:gd name="T34" fmla="*/ 22 w 67"/>
                <a:gd name="T35" fmla="*/ 62 h 65"/>
                <a:gd name="T36" fmla="*/ 22 w 67"/>
                <a:gd name="T37" fmla="*/ 65 h 65"/>
                <a:gd name="T38" fmla="*/ 7 w 67"/>
                <a:gd name="T39" fmla="*/ 65 h 65"/>
                <a:gd name="T40" fmla="*/ 0 w 67"/>
                <a:gd name="T41" fmla="*/ 65 h 65"/>
                <a:gd name="T42" fmla="*/ 0 w 67"/>
                <a:gd name="T43" fmla="*/ 62 h 65"/>
                <a:gd name="T44" fmla="*/ 30 w 67"/>
                <a:gd name="T45" fmla="*/ 12 h 65"/>
                <a:gd name="T46" fmla="*/ 21 w 67"/>
                <a:gd name="T47" fmla="*/ 38 h 65"/>
                <a:gd name="T48" fmla="*/ 40 w 67"/>
                <a:gd name="T49" fmla="*/ 38 h 65"/>
                <a:gd name="T50" fmla="*/ 30 w 67"/>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62"/>
                  </a:moveTo>
                  <a:cubicBezTo>
                    <a:pt x="6" y="62"/>
                    <a:pt x="9" y="60"/>
                    <a:pt x="11" y="53"/>
                  </a:cubicBezTo>
                  <a:cubicBezTo>
                    <a:pt x="29" y="4"/>
                    <a:pt x="29" y="4"/>
                    <a:pt x="29" y="4"/>
                  </a:cubicBezTo>
                  <a:cubicBezTo>
                    <a:pt x="32" y="3"/>
                    <a:pt x="35" y="2"/>
                    <a:pt x="38" y="0"/>
                  </a:cubicBezTo>
                  <a:cubicBezTo>
                    <a:pt x="59" y="57"/>
                    <a:pt x="59" y="57"/>
                    <a:pt x="59" y="57"/>
                  </a:cubicBezTo>
                  <a:cubicBezTo>
                    <a:pt x="60" y="61"/>
                    <a:pt x="63" y="62"/>
                    <a:pt x="67" y="62"/>
                  </a:cubicBezTo>
                  <a:cubicBezTo>
                    <a:pt x="67" y="65"/>
                    <a:pt x="67" y="65"/>
                    <a:pt x="67" y="65"/>
                  </a:cubicBezTo>
                  <a:cubicBezTo>
                    <a:pt x="63" y="65"/>
                    <a:pt x="58" y="65"/>
                    <a:pt x="55" y="65"/>
                  </a:cubicBezTo>
                  <a:cubicBezTo>
                    <a:pt x="51" y="65"/>
                    <a:pt x="46" y="65"/>
                    <a:pt x="40" y="65"/>
                  </a:cubicBezTo>
                  <a:cubicBezTo>
                    <a:pt x="40" y="62"/>
                    <a:pt x="40" y="62"/>
                    <a:pt x="40" y="62"/>
                  </a:cubicBezTo>
                  <a:cubicBezTo>
                    <a:pt x="41" y="62"/>
                    <a:pt x="41" y="62"/>
                    <a:pt x="41" y="62"/>
                  </a:cubicBezTo>
                  <a:cubicBezTo>
                    <a:pt x="45" y="62"/>
                    <a:pt x="47" y="62"/>
                    <a:pt x="47" y="60"/>
                  </a:cubicBezTo>
                  <a:cubicBezTo>
                    <a:pt x="47" y="59"/>
                    <a:pt x="46" y="58"/>
                    <a:pt x="46" y="56"/>
                  </a:cubicBezTo>
                  <a:cubicBezTo>
                    <a:pt x="42" y="44"/>
                    <a:pt x="42" y="44"/>
                    <a:pt x="42" y="44"/>
                  </a:cubicBezTo>
                  <a:cubicBezTo>
                    <a:pt x="19" y="44"/>
                    <a:pt x="19" y="44"/>
                    <a:pt x="19" y="44"/>
                  </a:cubicBezTo>
                  <a:cubicBezTo>
                    <a:pt x="15" y="55"/>
                    <a:pt x="15" y="55"/>
                    <a:pt x="15" y="55"/>
                  </a:cubicBezTo>
                  <a:cubicBezTo>
                    <a:pt x="15" y="57"/>
                    <a:pt x="14" y="58"/>
                    <a:pt x="14" y="59"/>
                  </a:cubicBezTo>
                  <a:cubicBezTo>
                    <a:pt x="14" y="62"/>
                    <a:pt x="16" y="62"/>
                    <a:pt x="22" y="62"/>
                  </a:cubicBezTo>
                  <a:cubicBezTo>
                    <a:pt x="22" y="65"/>
                    <a:pt x="22" y="65"/>
                    <a:pt x="22" y="65"/>
                  </a:cubicBezTo>
                  <a:cubicBezTo>
                    <a:pt x="17" y="65"/>
                    <a:pt x="12" y="65"/>
                    <a:pt x="7" y="65"/>
                  </a:cubicBezTo>
                  <a:cubicBezTo>
                    <a:pt x="5" y="65"/>
                    <a:pt x="2" y="65"/>
                    <a:pt x="0" y="65"/>
                  </a:cubicBezTo>
                  <a:lnTo>
                    <a:pt x="0" y="62"/>
                  </a:lnTo>
                  <a:close/>
                  <a:moveTo>
                    <a:pt x="30" y="12"/>
                  </a:moveTo>
                  <a:cubicBezTo>
                    <a:pt x="21" y="38"/>
                    <a:pt x="21" y="38"/>
                    <a:pt x="21" y="38"/>
                  </a:cubicBezTo>
                  <a:cubicBezTo>
                    <a:pt x="40" y="38"/>
                    <a:pt x="40" y="38"/>
                    <a:pt x="40" y="38"/>
                  </a:cubicBezTo>
                  <a:lnTo>
                    <a:pt x="3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p:cNvSpPr>
              <a:spLocks/>
            </p:cNvSpPr>
            <p:nvPr userDrawn="1"/>
          </p:nvSpPr>
          <p:spPr bwMode="auto">
            <a:xfrm>
              <a:off x="1258" y="3152"/>
              <a:ext cx="98" cy="119"/>
            </a:xfrm>
            <a:custGeom>
              <a:avLst/>
              <a:gdLst>
                <a:gd name="T0" fmla="*/ 0 w 53"/>
                <a:gd name="T1" fmla="*/ 60 h 64"/>
                <a:gd name="T2" fmla="*/ 8 w 53"/>
                <a:gd name="T3" fmla="*/ 54 h 64"/>
                <a:gd name="T4" fmla="*/ 8 w 53"/>
                <a:gd name="T5" fmla="*/ 10 h 64"/>
                <a:gd name="T6" fmla="*/ 0 w 53"/>
                <a:gd name="T7" fmla="*/ 3 h 64"/>
                <a:gd name="T8" fmla="*/ 0 w 53"/>
                <a:gd name="T9" fmla="*/ 3 h 64"/>
                <a:gd name="T10" fmla="*/ 0 w 53"/>
                <a:gd name="T11" fmla="*/ 0 h 64"/>
                <a:gd name="T12" fmla="*/ 7 w 53"/>
                <a:gd name="T13" fmla="*/ 0 h 64"/>
                <a:gd name="T14" fmla="*/ 27 w 53"/>
                <a:gd name="T15" fmla="*/ 0 h 64"/>
                <a:gd name="T16" fmla="*/ 27 w 53"/>
                <a:gd name="T17" fmla="*/ 3 h 64"/>
                <a:gd name="T18" fmla="*/ 19 w 53"/>
                <a:gd name="T19" fmla="*/ 10 h 64"/>
                <a:gd name="T20" fmla="*/ 19 w 53"/>
                <a:gd name="T21" fmla="*/ 51 h 64"/>
                <a:gd name="T22" fmla="*/ 31 w 53"/>
                <a:gd name="T23" fmla="*/ 59 h 64"/>
                <a:gd name="T24" fmla="*/ 50 w 53"/>
                <a:gd name="T25" fmla="*/ 48 h 64"/>
                <a:gd name="T26" fmla="*/ 53 w 53"/>
                <a:gd name="T27" fmla="*/ 49 h 64"/>
                <a:gd name="T28" fmla="*/ 49 w 53"/>
                <a:gd name="T29" fmla="*/ 64 h 64"/>
                <a:gd name="T30" fmla="*/ 39 w 53"/>
                <a:gd name="T31" fmla="*/ 63 h 64"/>
                <a:gd name="T32" fmla="*/ 23 w 53"/>
                <a:gd name="T33" fmla="*/ 63 h 64"/>
                <a:gd name="T34" fmla="*/ 12 w 53"/>
                <a:gd name="T35" fmla="*/ 63 h 64"/>
                <a:gd name="T36" fmla="*/ 0 w 53"/>
                <a:gd name="T37" fmla="*/ 64 h 64"/>
                <a:gd name="T38" fmla="*/ 0 w 53"/>
                <a:gd name="T3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4">
                  <a:moveTo>
                    <a:pt x="0" y="60"/>
                  </a:moveTo>
                  <a:cubicBezTo>
                    <a:pt x="7" y="60"/>
                    <a:pt x="8" y="59"/>
                    <a:pt x="8" y="54"/>
                  </a:cubicBezTo>
                  <a:cubicBezTo>
                    <a:pt x="8" y="10"/>
                    <a:pt x="8" y="10"/>
                    <a:pt x="8" y="10"/>
                  </a:cubicBezTo>
                  <a:cubicBezTo>
                    <a:pt x="8" y="4"/>
                    <a:pt x="7" y="3"/>
                    <a:pt x="0" y="3"/>
                  </a:cubicBezTo>
                  <a:cubicBezTo>
                    <a:pt x="0" y="3"/>
                    <a:pt x="0" y="3"/>
                    <a:pt x="0" y="3"/>
                  </a:cubicBezTo>
                  <a:cubicBezTo>
                    <a:pt x="0" y="0"/>
                    <a:pt x="0" y="0"/>
                    <a:pt x="0" y="0"/>
                  </a:cubicBezTo>
                  <a:cubicBezTo>
                    <a:pt x="3" y="0"/>
                    <a:pt x="5" y="0"/>
                    <a:pt x="7" y="0"/>
                  </a:cubicBezTo>
                  <a:cubicBezTo>
                    <a:pt x="16" y="0"/>
                    <a:pt x="23" y="0"/>
                    <a:pt x="27" y="0"/>
                  </a:cubicBezTo>
                  <a:cubicBezTo>
                    <a:pt x="27" y="3"/>
                    <a:pt x="27" y="3"/>
                    <a:pt x="27" y="3"/>
                  </a:cubicBezTo>
                  <a:cubicBezTo>
                    <a:pt x="20" y="3"/>
                    <a:pt x="19" y="4"/>
                    <a:pt x="19" y="10"/>
                  </a:cubicBezTo>
                  <a:cubicBezTo>
                    <a:pt x="19" y="51"/>
                    <a:pt x="19" y="51"/>
                    <a:pt x="19" y="51"/>
                  </a:cubicBezTo>
                  <a:cubicBezTo>
                    <a:pt x="19" y="59"/>
                    <a:pt x="22" y="59"/>
                    <a:pt x="31" y="59"/>
                  </a:cubicBezTo>
                  <a:cubicBezTo>
                    <a:pt x="42" y="59"/>
                    <a:pt x="48" y="58"/>
                    <a:pt x="50" y="48"/>
                  </a:cubicBezTo>
                  <a:cubicBezTo>
                    <a:pt x="53" y="49"/>
                    <a:pt x="53" y="49"/>
                    <a:pt x="53" y="49"/>
                  </a:cubicBezTo>
                  <a:cubicBezTo>
                    <a:pt x="49" y="64"/>
                    <a:pt x="49" y="64"/>
                    <a:pt x="49" y="64"/>
                  </a:cubicBezTo>
                  <a:cubicBezTo>
                    <a:pt x="47" y="63"/>
                    <a:pt x="43" y="63"/>
                    <a:pt x="39" y="63"/>
                  </a:cubicBezTo>
                  <a:cubicBezTo>
                    <a:pt x="35" y="63"/>
                    <a:pt x="29" y="63"/>
                    <a:pt x="23" y="63"/>
                  </a:cubicBezTo>
                  <a:cubicBezTo>
                    <a:pt x="19" y="63"/>
                    <a:pt x="15" y="63"/>
                    <a:pt x="12" y="63"/>
                  </a:cubicBezTo>
                  <a:cubicBezTo>
                    <a:pt x="5" y="63"/>
                    <a:pt x="0" y="63"/>
                    <a:pt x="0" y="64"/>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p:cNvSpPr>
              <a:spLocks/>
            </p:cNvSpPr>
            <p:nvPr userDrawn="1"/>
          </p:nvSpPr>
          <p:spPr bwMode="auto">
            <a:xfrm>
              <a:off x="1364" y="3152"/>
              <a:ext cx="135" cy="117"/>
            </a:xfrm>
            <a:custGeom>
              <a:avLst/>
              <a:gdLst>
                <a:gd name="T0" fmla="*/ 1 w 73"/>
                <a:gd name="T1" fmla="*/ 60 h 63"/>
                <a:gd name="T2" fmla="*/ 9 w 73"/>
                <a:gd name="T3" fmla="*/ 54 h 63"/>
                <a:gd name="T4" fmla="*/ 9 w 73"/>
                <a:gd name="T5" fmla="*/ 10 h 63"/>
                <a:gd name="T6" fmla="*/ 2 w 73"/>
                <a:gd name="T7" fmla="*/ 3 h 63"/>
                <a:gd name="T8" fmla="*/ 0 w 73"/>
                <a:gd name="T9" fmla="*/ 3 h 63"/>
                <a:gd name="T10" fmla="*/ 0 w 73"/>
                <a:gd name="T11" fmla="*/ 0 h 63"/>
                <a:gd name="T12" fmla="*/ 14 w 73"/>
                <a:gd name="T13" fmla="*/ 0 h 63"/>
                <a:gd name="T14" fmla="*/ 29 w 73"/>
                <a:gd name="T15" fmla="*/ 0 h 63"/>
                <a:gd name="T16" fmla="*/ 29 w 73"/>
                <a:gd name="T17" fmla="*/ 3 h 63"/>
                <a:gd name="T18" fmla="*/ 28 w 73"/>
                <a:gd name="T19" fmla="*/ 3 h 63"/>
                <a:gd name="T20" fmla="*/ 21 w 73"/>
                <a:gd name="T21" fmla="*/ 11 h 63"/>
                <a:gd name="T22" fmla="*/ 21 w 73"/>
                <a:gd name="T23" fmla="*/ 28 h 63"/>
                <a:gd name="T24" fmla="*/ 53 w 73"/>
                <a:gd name="T25" fmla="*/ 28 h 63"/>
                <a:gd name="T26" fmla="*/ 53 w 73"/>
                <a:gd name="T27" fmla="*/ 10 h 63"/>
                <a:gd name="T28" fmla="*/ 46 w 73"/>
                <a:gd name="T29" fmla="*/ 3 h 63"/>
                <a:gd name="T30" fmla="*/ 45 w 73"/>
                <a:gd name="T31" fmla="*/ 3 h 63"/>
                <a:gd name="T32" fmla="*/ 45 w 73"/>
                <a:gd name="T33" fmla="*/ 0 h 63"/>
                <a:gd name="T34" fmla="*/ 59 w 73"/>
                <a:gd name="T35" fmla="*/ 0 h 63"/>
                <a:gd name="T36" fmla="*/ 73 w 73"/>
                <a:gd name="T37" fmla="*/ 0 h 63"/>
                <a:gd name="T38" fmla="*/ 73 w 73"/>
                <a:gd name="T39" fmla="*/ 3 h 63"/>
                <a:gd name="T40" fmla="*/ 72 w 73"/>
                <a:gd name="T41" fmla="*/ 3 h 63"/>
                <a:gd name="T42" fmla="*/ 65 w 73"/>
                <a:gd name="T43" fmla="*/ 11 h 63"/>
                <a:gd name="T44" fmla="*/ 65 w 73"/>
                <a:gd name="T45" fmla="*/ 52 h 63"/>
                <a:gd name="T46" fmla="*/ 73 w 73"/>
                <a:gd name="T47" fmla="*/ 60 h 63"/>
                <a:gd name="T48" fmla="*/ 73 w 73"/>
                <a:gd name="T49" fmla="*/ 60 h 63"/>
                <a:gd name="T50" fmla="*/ 73 w 73"/>
                <a:gd name="T51" fmla="*/ 63 h 63"/>
                <a:gd name="T52" fmla="*/ 59 w 73"/>
                <a:gd name="T53" fmla="*/ 63 h 63"/>
                <a:gd name="T54" fmla="*/ 45 w 73"/>
                <a:gd name="T55" fmla="*/ 63 h 63"/>
                <a:gd name="T56" fmla="*/ 45 w 73"/>
                <a:gd name="T57" fmla="*/ 60 h 63"/>
                <a:gd name="T58" fmla="*/ 53 w 73"/>
                <a:gd name="T59" fmla="*/ 54 h 63"/>
                <a:gd name="T60" fmla="*/ 53 w 73"/>
                <a:gd name="T61" fmla="*/ 33 h 63"/>
                <a:gd name="T62" fmla="*/ 21 w 73"/>
                <a:gd name="T63" fmla="*/ 33 h 63"/>
                <a:gd name="T64" fmla="*/ 21 w 73"/>
                <a:gd name="T65" fmla="*/ 52 h 63"/>
                <a:gd name="T66" fmla="*/ 28 w 73"/>
                <a:gd name="T67" fmla="*/ 60 h 63"/>
                <a:gd name="T68" fmla="*/ 29 w 73"/>
                <a:gd name="T69" fmla="*/ 60 h 63"/>
                <a:gd name="T70" fmla="*/ 29 w 73"/>
                <a:gd name="T71" fmla="*/ 63 h 63"/>
                <a:gd name="T72" fmla="*/ 14 w 73"/>
                <a:gd name="T73" fmla="*/ 63 h 63"/>
                <a:gd name="T74" fmla="*/ 1 w 73"/>
                <a:gd name="T75" fmla="*/ 63 h 63"/>
                <a:gd name="T76" fmla="*/ 1 w 73"/>
                <a:gd name="T7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63">
                  <a:moveTo>
                    <a:pt x="1" y="60"/>
                  </a:moveTo>
                  <a:cubicBezTo>
                    <a:pt x="8" y="60"/>
                    <a:pt x="9" y="59"/>
                    <a:pt x="9" y="54"/>
                  </a:cubicBezTo>
                  <a:cubicBezTo>
                    <a:pt x="9" y="10"/>
                    <a:pt x="9" y="10"/>
                    <a:pt x="9" y="10"/>
                  </a:cubicBezTo>
                  <a:cubicBezTo>
                    <a:pt x="9" y="4"/>
                    <a:pt x="9" y="3"/>
                    <a:pt x="2" y="3"/>
                  </a:cubicBezTo>
                  <a:cubicBezTo>
                    <a:pt x="1" y="3"/>
                    <a:pt x="0" y="3"/>
                    <a:pt x="0" y="3"/>
                  </a:cubicBezTo>
                  <a:cubicBezTo>
                    <a:pt x="0" y="0"/>
                    <a:pt x="0" y="0"/>
                    <a:pt x="0" y="0"/>
                  </a:cubicBezTo>
                  <a:cubicBezTo>
                    <a:pt x="3" y="0"/>
                    <a:pt x="9" y="0"/>
                    <a:pt x="14" y="0"/>
                  </a:cubicBezTo>
                  <a:cubicBezTo>
                    <a:pt x="19" y="0"/>
                    <a:pt x="24" y="0"/>
                    <a:pt x="29" y="0"/>
                  </a:cubicBezTo>
                  <a:cubicBezTo>
                    <a:pt x="29" y="3"/>
                    <a:pt x="29" y="3"/>
                    <a:pt x="29" y="3"/>
                  </a:cubicBezTo>
                  <a:cubicBezTo>
                    <a:pt x="28" y="3"/>
                    <a:pt x="28" y="3"/>
                    <a:pt x="28" y="3"/>
                  </a:cubicBezTo>
                  <a:cubicBezTo>
                    <a:pt x="22" y="3"/>
                    <a:pt x="21" y="5"/>
                    <a:pt x="21" y="11"/>
                  </a:cubicBezTo>
                  <a:cubicBezTo>
                    <a:pt x="21" y="28"/>
                    <a:pt x="21" y="28"/>
                    <a:pt x="21" y="28"/>
                  </a:cubicBezTo>
                  <a:cubicBezTo>
                    <a:pt x="53" y="28"/>
                    <a:pt x="53" y="28"/>
                    <a:pt x="53" y="28"/>
                  </a:cubicBezTo>
                  <a:cubicBezTo>
                    <a:pt x="53" y="10"/>
                    <a:pt x="53" y="10"/>
                    <a:pt x="53" y="10"/>
                  </a:cubicBezTo>
                  <a:cubicBezTo>
                    <a:pt x="53" y="4"/>
                    <a:pt x="53" y="3"/>
                    <a:pt x="46" y="3"/>
                  </a:cubicBezTo>
                  <a:cubicBezTo>
                    <a:pt x="45" y="3"/>
                    <a:pt x="45" y="3"/>
                    <a:pt x="45" y="3"/>
                  </a:cubicBezTo>
                  <a:cubicBezTo>
                    <a:pt x="45" y="0"/>
                    <a:pt x="45" y="0"/>
                    <a:pt x="45" y="0"/>
                  </a:cubicBezTo>
                  <a:cubicBezTo>
                    <a:pt x="49" y="0"/>
                    <a:pt x="53" y="0"/>
                    <a:pt x="59" y="0"/>
                  </a:cubicBezTo>
                  <a:cubicBezTo>
                    <a:pt x="63" y="0"/>
                    <a:pt x="68" y="0"/>
                    <a:pt x="73" y="0"/>
                  </a:cubicBezTo>
                  <a:cubicBezTo>
                    <a:pt x="73" y="3"/>
                    <a:pt x="73" y="3"/>
                    <a:pt x="73" y="3"/>
                  </a:cubicBezTo>
                  <a:cubicBezTo>
                    <a:pt x="73" y="3"/>
                    <a:pt x="73" y="3"/>
                    <a:pt x="72" y="3"/>
                  </a:cubicBezTo>
                  <a:cubicBezTo>
                    <a:pt x="66" y="3"/>
                    <a:pt x="65" y="5"/>
                    <a:pt x="65" y="11"/>
                  </a:cubicBezTo>
                  <a:cubicBezTo>
                    <a:pt x="65" y="52"/>
                    <a:pt x="65" y="52"/>
                    <a:pt x="65" y="52"/>
                  </a:cubicBezTo>
                  <a:cubicBezTo>
                    <a:pt x="65" y="59"/>
                    <a:pt x="65" y="60"/>
                    <a:pt x="73" y="60"/>
                  </a:cubicBezTo>
                  <a:cubicBezTo>
                    <a:pt x="73" y="60"/>
                    <a:pt x="73" y="60"/>
                    <a:pt x="73" y="60"/>
                  </a:cubicBezTo>
                  <a:cubicBezTo>
                    <a:pt x="73" y="63"/>
                    <a:pt x="73" y="63"/>
                    <a:pt x="73" y="63"/>
                  </a:cubicBezTo>
                  <a:cubicBezTo>
                    <a:pt x="68" y="63"/>
                    <a:pt x="63" y="63"/>
                    <a:pt x="59" y="63"/>
                  </a:cubicBezTo>
                  <a:cubicBezTo>
                    <a:pt x="55" y="63"/>
                    <a:pt x="50" y="63"/>
                    <a:pt x="45" y="63"/>
                  </a:cubicBezTo>
                  <a:cubicBezTo>
                    <a:pt x="45" y="60"/>
                    <a:pt x="45" y="60"/>
                    <a:pt x="45" y="60"/>
                  </a:cubicBezTo>
                  <a:cubicBezTo>
                    <a:pt x="52" y="60"/>
                    <a:pt x="53" y="59"/>
                    <a:pt x="53" y="54"/>
                  </a:cubicBezTo>
                  <a:cubicBezTo>
                    <a:pt x="53" y="33"/>
                    <a:pt x="53" y="33"/>
                    <a:pt x="53" y="33"/>
                  </a:cubicBezTo>
                  <a:cubicBezTo>
                    <a:pt x="21" y="33"/>
                    <a:pt x="21" y="33"/>
                    <a:pt x="21" y="33"/>
                  </a:cubicBezTo>
                  <a:cubicBezTo>
                    <a:pt x="21" y="52"/>
                    <a:pt x="21" y="52"/>
                    <a:pt x="21" y="52"/>
                  </a:cubicBezTo>
                  <a:cubicBezTo>
                    <a:pt x="21" y="59"/>
                    <a:pt x="21" y="60"/>
                    <a:pt x="28" y="60"/>
                  </a:cubicBezTo>
                  <a:cubicBezTo>
                    <a:pt x="29" y="60"/>
                    <a:pt x="29" y="60"/>
                    <a:pt x="29" y="60"/>
                  </a:cubicBezTo>
                  <a:cubicBezTo>
                    <a:pt x="29" y="63"/>
                    <a:pt x="29" y="63"/>
                    <a:pt x="29" y="63"/>
                  </a:cubicBezTo>
                  <a:cubicBezTo>
                    <a:pt x="24" y="63"/>
                    <a:pt x="19" y="63"/>
                    <a:pt x="14" y="63"/>
                  </a:cubicBezTo>
                  <a:cubicBezTo>
                    <a:pt x="10" y="63"/>
                    <a:pt x="6" y="63"/>
                    <a:pt x="1" y="63"/>
                  </a:cubicBezTo>
                  <a:lnTo>
                    <a:pt x="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1"/>
            <p:cNvSpPr>
              <a:spLocks noEditPoints="1"/>
            </p:cNvSpPr>
            <p:nvPr userDrawn="1"/>
          </p:nvSpPr>
          <p:spPr bwMode="auto">
            <a:xfrm>
              <a:off x="1514" y="3150"/>
              <a:ext cx="126" cy="123"/>
            </a:xfrm>
            <a:custGeom>
              <a:avLst/>
              <a:gdLst>
                <a:gd name="T0" fmla="*/ 10 w 68"/>
                <a:gd name="T1" fmla="*/ 58 h 66"/>
                <a:gd name="T2" fmla="*/ 0 w 68"/>
                <a:gd name="T3" fmla="*/ 34 h 66"/>
                <a:gd name="T4" fmla="*/ 7 w 68"/>
                <a:gd name="T5" fmla="*/ 12 h 66"/>
                <a:gd name="T6" fmla="*/ 35 w 68"/>
                <a:gd name="T7" fmla="*/ 0 h 66"/>
                <a:gd name="T8" fmla="*/ 57 w 68"/>
                <a:gd name="T9" fmla="*/ 8 h 66"/>
                <a:gd name="T10" fmla="*/ 68 w 68"/>
                <a:gd name="T11" fmla="*/ 32 h 66"/>
                <a:gd name="T12" fmla="*/ 60 w 68"/>
                <a:gd name="T13" fmla="*/ 54 h 66"/>
                <a:gd name="T14" fmla="*/ 33 w 68"/>
                <a:gd name="T15" fmla="*/ 66 h 66"/>
                <a:gd name="T16" fmla="*/ 10 w 68"/>
                <a:gd name="T17" fmla="*/ 58 h 66"/>
                <a:gd name="T18" fmla="*/ 12 w 68"/>
                <a:gd name="T19" fmla="*/ 31 h 66"/>
                <a:gd name="T20" fmla="*/ 35 w 68"/>
                <a:gd name="T21" fmla="*/ 62 h 66"/>
                <a:gd name="T22" fmla="*/ 55 w 68"/>
                <a:gd name="T23" fmla="*/ 34 h 66"/>
                <a:gd name="T24" fmla="*/ 33 w 68"/>
                <a:gd name="T25" fmla="*/ 4 h 66"/>
                <a:gd name="T26" fmla="*/ 12 w 68"/>
                <a:gd name="T27"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6">
                  <a:moveTo>
                    <a:pt x="10" y="58"/>
                  </a:moveTo>
                  <a:cubicBezTo>
                    <a:pt x="3" y="51"/>
                    <a:pt x="0" y="44"/>
                    <a:pt x="0" y="34"/>
                  </a:cubicBezTo>
                  <a:cubicBezTo>
                    <a:pt x="0" y="25"/>
                    <a:pt x="3" y="18"/>
                    <a:pt x="7" y="12"/>
                  </a:cubicBezTo>
                  <a:cubicBezTo>
                    <a:pt x="14" y="4"/>
                    <a:pt x="23" y="0"/>
                    <a:pt x="35" y="0"/>
                  </a:cubicBezTo>
                  <a:cubicBezTo>
                    <a:pt x="44" y="0"/>
                    <a:pt x="51" y="2"/>
                    <a:pt x="57" y="8"/>
                  </a:cubicBezTo>
                  <a:cubicBezTo>
                    <a:pt x="65" y="14"/>
                    <a:pt x="68" y="22"/>
                    <a:pt x="68" y="32"/>
                  </a:cubicBezTo>
                  <a:cubicBezTo>
                    <a:pt x="68" y="40"/>
                    <a:pt x="65" y="48"/>
                    <a:pt x="60" y="54"/>
                  </a:cubicBezTo>
                  <a:cubicBezTo>
                    <a:pt x="53" y="62"/>
                    <a:pt x="44" y="66"/>
                    <a:pt x="33" y="66"/>
                  </a:cubicBezTo>
                  <a:cubicBezTo>
                    <a:pt x="24" y="66"/>
                    <a:pt x="17" y="63"/>
                    <a:pt x="10" y="58"/>
                  </a:cubicBezTo>
                  <a:close/>
                  <a:moveTo>
                    <a:pt x="12" y="31"/>
                  </a:moveTo>
                  <a:cubicBezTo>
                    <a:pt x="12" y="50"/>
                    <a:pt x="22" y="62"/>
                    <a:pt x="35" y="62"/>
                  </a:cubicBezTo>
                  <a:cubicBezTo>
                    <a:pt x="47" y="62"/>
                    <a:pt x="55" y="52"/>
                    <a:pt x="55" y="34"/>
                  </a:cubicBezTo>
                  <a:cubicBezTo>
                    <a:pt x="55" y="16"/>
                    <a:pt x="45" y="4"/>
                    <a:pt x="33" y="4"/>
                  </a:cubicBezTo>
                  <a:cubicBezTo>
                    <a:pt x="20" y="4"/>
                    <a:pt x="12" y="13"/>
                    <a:pt x="12"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p:cNvSpPr>
              <a:spLocks/>
            </p:cNvSpPr>
            <p:nvPr userDrawn="1"/>
          </p:nvSpPr>
          <p:spPr bwMode="auto">
            <a:xfrm>
              <a:off x="1653" y="3152"/>
              <a:ext cx="124" cy="121"/>
            </a:xfrm>
            <a:custGeom>
              <a:avLst/>
              <a:gdLst>
                <a:gd name="T0" fmla="*/ 0 w 67"/>
                <a:gd name="T1" fmla="*/ 0 h 65"/>
                <a:gd name="T2" fmla="*/ 13 w 67"/>
                <a:gd name="T3" fmla="*/ 1 h 65"/>
                <a:gd name="T4" fmla="*/ 27 w 67"/>
                <a:gd name="T5" fmla="*/ 0 h 65"/>
                <a:gd name="T6" fmla="*/ 27 w 67"/>
                <a:gd name="T7" fmla="*/ 3 h 65"/>
                <a:gd name="T8" fmla="*/ 26 w 67"/>
                <a:gd name="T9" fmla="*/ 3 h 65"/>
                <a:gd name="T10" fmla="*/ 20 w 67"/>
                <a:gd name="T11" fmla="*/ 11 h 65"/>
                <a:gd name="T12" fmla="*/ 20 w 67"/>
                <a:gd name="T13" fmla="*/ 41 h 65"/>
                <a:gd name="T14" fmla="*/ 36 w 67"/>
                <a:gd name="T15" fmla="*/ 60 h 65"/>
                <a:gd name="T16" fmla="*/ 52 w 67"/>
                <a:gd name="T17" fmla="*/ 53 h 65"/>
                <a:gd name="T18" fmla="*/ 54 w 67"/>
                <a:gd name="T19" fmla="*/ 39 h 65"/>
                <a:gd name="T20" fmla="*/ 54 w 67"/>
                <a:gd name="T21" fmla="*/ 14 h 65"/>
                <a:gd name="T22" fmla="*/ 47 w 67"/>
                <a:gd name="T23" fmla="*/ 3 h 65"/>
                <a:gd name="T24" fmla="*/ 46 w 67"/>
                <a:gd name="T25" fmla="*/ 3 h 65"/>
                <a:gd name="T26" fmla="*/ 46 w 67"/>
                <a:gd name="T27" fmla="*/ 0 h 65"/>
                <a:gd name="T28" fmla="*/ 55 w 67"/>
                <a:gd name="T29" fmla="*/ 0 h 65"/>
                <a:gd name="T30" fmla="*/ 67 w 67"/>
                <a:gd name="T31" fmla="*/ 0 h 65"/>
                <a:gd name="T32" fmla="*/ 67 w 67"/>
                <a:gd name="T33" fmla="*/ 3 h 65"/>
                <a:gd name="T34" fmla="*/ 65 w 67"/>
                <a:gd name="T35" fmla="*/ 3 h 65"/>
                <a:gd name="T36" fmla="*/ 59 w 67"/>
                <a:gd name="T37" fmla="*/ 14 h 65"/>
                <a:gd name="T38" fmla="*/ 59 w 67"/>
                <a:gd name="T39" fmla="*/ 37 h 65"/>
                <a:gd name="T40" fmla="*/ 54 w 67"/>
                <a:gd name="T41" fmla="*/ 58 h 65"/>
                <a:gd name="T42" fmla="*/ 32 w 67"/>
                <a:gd name="T43" fmla="*/ 65 h 65"/>
                <a:gd name="T44" fmla="*/ 8 w 67"/>
                <a:gd name="T45" fmla="*/ 40 h 65"/>
                <a:gd name="T46" fmla="*/ 8 w 67"/>
                <a:gd name="T47" fmla="*/ 13 h 65"/>
                <a:gd name="T48" fmla="*/ 0 w 67"/>
                <a:gd name="T49" fmla="*/ 3 h 65"/>
                <a:gd name="T50" fmla="*/ 0 w 67"/>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0"/>
                  </a:moveTo>
                  <a:cubicBezTo>
                    <a:pt x="4" y="0"/>
                    <a:pt x="9" y="1"/>
                    <a:pt x="13" y="1"/>
                  </a:cubicBezTo>
                  <a:cubicBezTo>
                    <a:pt x="18" y="1"/>
                    <a:pt x="22" y="0"/>
                    <a:pt x="27" y="0"/>
                  </a:cubicBezTo>
                  <a:cubicBezTo>
                    <a:pt x="27" y="3"/>
                    <a:pt x="27" y="3"/>
                    <a:pt x="27" y="3"/>
                  </a:cubicBezTo>
                  <a:cubicBezTo>
                    <a:pt x="27" y="3"/>
                    <a:pt x="27" y="3"/>
                    <a:pt x="26" y="3"/>
                  </a:cubicBezTo>
                  <a:cubicBezTo>
                    <a:pt x="20" y="3"/>
                    <a:pt x="20" y="5"/>
                    <a:pt x="20" y="11"/>
                  </a:cubicBezTo>
                  <a:cubicBezTo>
                    <a:pt x="20" y="41"/>
                    <a:pt x="20" y="41"/>
                    <a:pt x="20" y="41"/>
                  </a:cubicBezTo>
                  <a:cubicBezTo>
                    <a:pt x="20" y="54"/>
                    <a:pt x="25" y="60"/>
                    <a:pt x="36" y="60"/>
                  </a:cubicBezTo>
                  <a:cubicBezTo>
                    <a:pt x="43" y="60"/>
                    <a:pt x="49" y="57"/>
                    <a:pt x="52" y="53"/>
                  </a:cubicBezTo>
                  <a:cubicBezTo>
                    <a:pt x="54" y="49"/>
                    <a:pt x="54" y="45"/>
                    <a:pt x="54" y="39"/>
                  </a:cubicBezTo>
                  <a:cubicBezTo>
                    <a:pt x="54" y="14"/>
                    <a:pt x="54" y="14"/>
                    <a:pt x="54" y="14"/>
                  </a:cubicBezTo>
                  <a:cubicBezTo>
                    <a:pt x="54" y="6"/>
                    <a:pt x="53" y="3"/>
                    <a:pt x="47" y="3"/>
                  </a:cubicBezTo>
                  <a:cubicBezTo>
                    <a:pt x="46" y="3"/>
                    <a:pt x="46" y="3"/>
                    <a:pt x="46" y="3"/>
                  </a:cubicBezTo>
                  <a:cubicBezTo>
                    <a:pt x="46" y="0"/>
                    <a:pt x="46" y="0"/>
                    <a:pt x="46" y="0"/>
                  </a:cubicBezTo>
                  <a:cubicBezTo>
                    <a:pt x="48" y="0"/>
                    <a:pt x="51" y="0"/>
                    <a:pt x="55" y="0"/>
                  </a:cubicBezTo>
                  <a:cubicBezTo>
                    <a:pt x="58" y="0"/>
                    <a:pt x="62" y="0"/>
                    <a:pt x="67" y="0"/>
                  </a:cubicBezTo>
                  <a:cubicBezTo>
                    <a:pt x="67" y="3"/>
                    <a:pt x="67" y="3"/>
                    <a:pt x="67" y="3"/>
                  </a:cubicBezTo>
                  <a:cubicBezTo>
                    <a:pt x="67" y="3"/>
                    <a:pt x="66" y="3"/>
                    <a:pt x="65" y="3"/>
                  </a:cubicBezTo>
                  <a:cubicBezTo>
                    <a:pt x="60" y="3"/>
                    <a:pt x="59" y="6"/>
                    <a:pt x="59" y="14"/>
                  </a:cubicBezTo>
                  <a:cubicBezTo>
                    <a:pt x="59" y="37"/>
                    <a:pt x="59" y="37"/>
                    <a:pt x="59" y="37"/>
                  </a:cubicBezTo>
                  <a:cubicBezTo>
                    <a:pt x="59" y="46"/>
                    <a:pt x="59" y="52"/>
                    <a:pt x="54" y="58"/>
                  </a:cubicBezTo>
                  <a:cubicBezTo>
                    <a:pt x="49" y="63"/>
                    <a:pt x="42" y="65"/>
                    <a:pt x="32" y="65"/>
                  </a:cubicBezTo>
                  <a:cubicBezTo>
                    <a:pt x="15" y="65"/>
                    <a:pt x="8" y="57"/>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
            <p:cNvSpPr>
              <a:spLocks/>
            </p:cNvSpPr>
            <p:nvPr userDrawn="1"/>
          </p:nvSpPr>
          <p:spPr bwMode="auto">
            <a:xfrm>
              <a:off x="1792" y="3150"/>
              <a:ext cx="68" cy="123"/>
            </a:xfrm>
            <a:custGeom>
              <a:avLst/>
              <a:gdLst>
                <a:gd name="T0" fmla="*/ 0 w 37"/>
                <a:gd name="T1" fmla="*/ 48 h 66"/>
                <a:gd name="T2" fmla="*/ 2 w 37"/>
                <a:gd name="T3" fmla="*/ 47 h 66"/>
                <a:gd name="T4" fmla="*/ 16 w 37"/>
                <a:gd name="T5" fmla="*/ 62 h 66"/>
                <a:gd name="T6" fmla="*/ 27 w 37"/>
                <a:gd name="T7" fmla="*/ 51 h 66"/>
                <a:gd name="T8" fmla="*/ 24 w 37"/>
                <a:gd name="T9" fmla="*/ 43 h 66"/>
                <a:gd name="T10" fmla="*/ 13 w 37"/>
                <a:gd name="T11" fmla="*/ 36 h 66"/>
                <a:gd name="T12" fmla="*/ 1 w 37"/>
                <a:gd name="T13" fmla="*/ 19 h 66"/>
                <a:gd name="T14" fmla="*/ 21 w 37"/>
                <a:gd name="T15" fmla="*/ 0 h 66"/>
                <a:gd name="T16" fmla="*/ 33 w 37"/>
                <a:gd name="T17" fmla="*/ 1 h 66"/>
                <a:gd name="T18" fmla="*/ 34 w 37"/>
                <a:gd name="T19" fmla="*/ 14 h 66"/>
                <a:gd name="T20" fmla="*/ 32 w 37"/>
                <a:gd name="T21" fmla="*/ 15 h 66"/>
                <a:gd name="T22" fmla="*/ 21 w 37"/>
                <a:gd name="T23" fmla="*/ 4 h 66"/>
                <a:gd name="T24" fmla="*/ 10 w 37"/>
                <a:gd name="T25" fmla="*/ 14 h 66"/>
                <a:gd name="T26" fmla="*/ 13 w 37"/>
                <a:gd name="T27" fmla="*/ 22 h 66"/>
                <a:gd name="T28" fmla="*/ 24 w 37"/>
                <a:gd name="T29" fmla="*/ 28 h 66"/>
                <a:gd name="T30" fmla="*/ 37 w 37"/>
                <a:gd name="T31" fmla="*/ 46 h 66"/>
                <a:gd name="T32" fmla="*/ 16 w 37"/>
                <a:gd name="T33" fmla="*/ 66 h 66"/>
                <a:gd name="T34" fmla="*/ 1 w 37"/>
                <a:gd name="T35" fmla="*/ 61 h 66"/>
                <a:gd name="T36" fmla="*/ 0 w 37"/>
                <a:gd name="T3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6">
                  <a:moveTo>
                    <a:pt x="0" y="48"/>
                  </a:moveTo>
                  <a:cubicBezTo>
                    <a:pt x="2" y="47"/>
                    <a:pt x="2" y="47"/>
                    <a:pt x="2" y="47"/>
                  </a:cubicBezTo>
                  <a:cubicBezTo>
                    <a:pt x="4" y="57"/>
                    <a:pt x="8" y="62"/>
                    <a:pt x="16" y="62"/>
                  </a:cubicBezTo>
                  <a:cubicBezTo>
                    <a:pt x="23" y="62"/>
                    <a:pt x="27" y="58"/>
                    <a:pt x="27" y="51"/>
                  </a:cubicBezTo>
                  <a:cubicBezTo>
                    <a:pt x="27" y="48"/>
                    <a:pt x="26" y="45"/>
                    <a:pt x="24" y="43"/>
                  </a:cubicBezTo>
                  <a:cubicBezTo>
                    <a:pt x="20" y="40"/>
                    <a:pt x="16" y="38"/>
                    <a:pt x="13" y="36"/>
                  </a:cubicBezTo>
                  <a:cubicBezTo>
                    <a:pt x="5" y="32"/>
                    <a:pt x="1" y="27"/>
                    <a:pt x="1" y="19"/>
                  </a:cubicBezTo>
                  <a:cubicBezTo>
                    <a:pt x="1" y="8"/>
                    <a:pt x="9" y="0"/>
                    <a:pt x="21" y="0"/>
                  </a:cubicBezTo>
                  <a:cubicBezTo>
                    <a:pt x="24" y="0"/>
                    <a:pt x="28" y="0"/>
                    <a:pt x="33" y="1"/>
                  </a:cubicBezTo>
                  <a:cubicBezTo>
                    <a:pt x="34" y="14"/>
                    <a:pt x="34" y="14"/>
                    <a:pt x="34" y="14"/>
                  </a:cubicBezTo>
                  <a:cubicBezTo>
                    <a:pt x="32" y="15"/>
                    <a:pt x="32" y="15"/>
                    <a:pt x="32" y="15"/>
                  </a:cubicBezTo>
                  <a:cubicBezTo>
                    <a:pt x="30" y="7"/>
                    <a:pt x="27" y="4"/>
                    <a:pt x="21" y="4"/>
                  </a:cubicBezTo>
                  <a:cubicBezTo>
                    <a:pt x="15" y="4"/>
                    <a:pt x="10" y="8"/>
                    <a:pt x="10" y="14"/>
                  </a:cubicBezTo>
                  <a:cubicBezTo>
                    <a:pt x="10" y="17"/>
                    <a:pt x="11" y="20"/>
                    <a:pt x="13" y="22"/>
                  </a:cubicBezTo>
                  <a:cubicBezTo>
                    <a:pt x="16" y="25"/>
                    <a:pt x="20" y="26"/>
                    <a:pt x="24" y="28"/>
                  </a:cubicBezTo>
                  <a:cubicBezTo>
                    <a:pt x="32" y="33"/>
                    <a:pt x="37" y="38"/>
                    <a:pt x="37" y="46"/>
                  </a:cubicBezTo>
                  <a:cubicBezTo>
                    <a:pt x="37" y="58"/>
                    <a:pt x="29" y="66"/>
                    <a:pt x="16" y="66"/>
                  </a:cubicBezTo>
                  <a:cubicBezTo>
                    <a:pt x="10" y="66"/>
                    <a:pt x="6" y="64"/>
                    <a:pt x="1" y="61"/>
                  </a:cubicBez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4"/>
            <p:cNvSpPr>
              <a:spLocks/>
            </p:cNvSpPr>
            <p:nvPr userDrawn="1"/>
          </p:nvSpPr>
          <p:spPr bwMode="auto">
            <a:xfrm>
              <a:off x="1879" y="3152"/>
              <a:ext cx="52" cy="117"/>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3 w 28"/>
                <a:gd name="T13" fmla="*/ 0 h 63"/>
                <a:gd name="T14" fmla="*/ 28 w 28"/>
                <a:gd name="T15" fmla="*/ 0 h 63"/>
                <a:gd name="T16" fmla="*/ 28 w 28"/>
                <a:gd name="T17" fmla="*/ 3 h 63"/>
                <a:gd name="T18" fmla="*/ 27 w 28"/>
                <a:gd name="T19" fmla="*/ 3 h 63"/>
                <a:gd name="T20" fmla="*/ 19 w 28"/>
                <a:gd name="T21" fmla="*/ 11 h 63"/>
                <a:gd name="T22" fmla="*/ 19 w 28"/>
                <a:gd name="T23" fmla="*/ 53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3" y="0"/>
                  </a:cubicBezTo>
                  <a:cubicBezTo>
                    <a:pt x="18" y="0"/>
                    <a:pt x="23" y="0"/>
                    <a:pt x="28" y="0"/>
                  </a:cubicBezTo>
                  <a:cubicBezTo>
                    <a:pt x="28" y="3"/>
                    <a:pt x="28" y="3"/>
                    <a:pt x="28" y="3"/>
                  </a:cubicBezTo>
                  <a:cubicBezTo>
                    <a:pt x="27" y="3"/>
                    <a:pt x="27" y="3"/>
                    <a:pt x="27" y="3"/>
                  </a:cubicBezTo>
                  <a:cubicBezTo>
                    <a:pt x="20" y="3"/>
                    <a:pt x="19" y="5"/>
                    <a:pt x="19" y="11"/>
                  </a:cubicBezTo>
                  <a:cubicBezTo>
                    <a:pt x="19" y="53"/>
                    <a:pt x="19" y="53"/>
                    <a:pt x="19" y="53"/>
                  </a:cubicBezTo>
                  <a:cubicBezTo>
                    <a:pt x="19" y="59"/>
                    <a:pt x="20" y="60"/>
                    <a:pt x="28" y="60"/>
                  </a:cubicBezTo>
                  <a:cubicBezTo>
                    <a:pt x="28" y="63"/>
                    <a:pt x="28" y="63"/>
                    <a:pt x="28" y="63"/>
                  </a:cubicBezTo>
                  <a:cubicBezTo>
                    <a:pt x="23" y="63"/>
                    <a:pt x="19" y="63"/>
                    <a:pt x="15" y="63"/>
                  </a:cubicBezTo>
                  <a:cubicBezTo>
                    <a:pt x="10" y="63"/>
                    <a:pt x="5"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p:cNvSpPr>
              <a:spLocks/>
            </p:cNvSpPr>
            <p:nvPr userDrawn="1"/>
          </p:nvSpPr>
          <p:spPr bwMode="auto">
            <a:xfrm>
              <a:off x="1944" y="3152"/>
              <a:ext cx="96" cy="119"/>
            </a:xfrm>
            <a:custGeom>
              <a:avLst/>
              <a:gdLst>
                <a:gd name="T0" fmla="*/ 0 w 52"/>
                <a:gd name="T1" fmla="*/ 60 h 64"/>
                <a:gd name="T2" fmla="*/ 8 w 52"/>
                <a:gd name="T3" fmla="*/ 54 h 64"/>
                <a:gd name="T4" fmla="*/ 8 w 52"/>
                <a:gd name="T5" fmla="*/ 10 h 64"/>
                <a:gd name="T6" fmla="*/ 0 w 52"/>
                <a:gd name="T7" fmla="*/ 3 h 64"/>
                <a:gd name="T8" fmla="*/ 0 w 52"/>
                <a:gd name="T9" fmla="*/ 3 h 64"/>
                <a:gd name="T10" fmla="*/ 0 w 52"/>
                <a:gd name="T11" fmla="*/ 0 h 64"/>
                <a:gd name="T12" fmla="*/ 22 w 52"/>
                <a:gd name="T13" fmla="*/ 0 h 64"/>
                <a:gd name="T14" fmla="*/ 46 w 52"/>
                <a:gd name="T15" fmla="*/ 0 h 64"/>
                <a:gd name="T16" fmla="*/ 46 w 52"/>
                <a:gd name="T17" fmla="*/ 14 h 64"/>
                <a:gd name="T18" fmla="*/ 44 w 52"/>
                <a:gd name="T19" fmla="*/ 14 h 64"/>
                <a:gd name="T20" fmla="*/ 30 w 52"/>
                <a:gd name="T21" fmla="*/ 4 h 64"/>
                <a:gd name="T22" fmla="*/ 19 w 52"/>
                <a:gd name="T23" fmla="*/ 4 h 64"/>
                <a:gd name="T24" fmla="*/ 19 w 52"/>
                <a:gd name="T25" fmla="*/ 28 h 64"/>
                <a:gd name="T26" fmla="*/ 27 w 52"/>
                <a:gd name="T27" fmla="*/ 28 h 64"/>
                <a:gd name="T28" fmla="*/ 37 w 52"/>
                <a:gd name="T29" fmla="*/ 21 h 64"/>
                <a:gd name="T30" fmla="*/ 37 w 52"/>
                <a:gd name="T31" fmla="*/ 20 h 64"/>
                <a:gd name="T32" fmla="*/ 40 w 52"/>
                <a:gd name="T33" fmla="*/ 20 h 64"/>
                <a:gd name="T34" fmla="*/ 40 w 52"/>
                <a:gd name="T35" fmla="*/ 30 h 64"/>
                <a:gd name="T36" fmla="*/ 40 w 52"/>
                <a:gd name="T37" fmla="*/ 40 h 64"/>
                <a:gd name="T38" fmla="*/ 38 w 52"/>
                <a:gd name="T39" fmla="*/ 41 h 64"/>
                <a:gd name="T40" fmla="*/ 27 w 52"/>
                <a:gd name="T41" fmla="*/ 33 h 64"/>
                <a:gd name="T42" fmla="*/ 19 w 52"/>
                <a:gd name="T43" fmla="*/ 33 h 64"/>
                <a:gd name="T44" fmla="*/ 19 w 52"/>
                <a:gd name="T45" fmla="*/ 51 h 64"/>
                <a:gd name="T46" fmla="*/ 30 w 52"/>
                <a:gd name="T47" fmla="*/ 59 h 64"/>
                <a:gd name="T48" fmla="*/ 49 w 52"/>
                <a:gd name="T49" fmla="*/ 48 h 64"/>
                <a:gd name="T50" fmla="*/ 52 w 52"/>
                <a:gd name="T51" fmla="*/ 49 h 64"/>
                <a:gd name="T52" fmla="*/ 48 w 52"/>
                <a:gd name="T53" fmla="*/ 64 h 64"/>
                <a:gd name="T54" fmla="*/ 27 w 52"/>
                <a:gd name="T55" fmla="*/ 63 h 64"/>
                <a:gd name="T56" fmla="*/ 16 w 52"/>
                <a:gd name="T57" fmla="*/ 63 h 64"/>
                <a:gd name="T58" fmla="*/ 8 w 52"/>
                <a:gd name="T59" fmla="*/ 63 h 64"/>
                <a:gd name="T60" fmla="*/ 0 w 52"/>
                <a:gd name="T61" fmla="*/ 64 h 64"/>
                <a:gd name="T62" fmla="*/ 0 w 52"/>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64">
                  <a:moveTo>
                    <a:pt x="0" y="60"/>
                  </a:moveTo>
                  <a:cubicBezTo>
                    <a:pt x="7" y="60"/>
                    <a:pt x="8" y="59"/>
                    <a:pt x="8" y="54"/>
                  </a:cubicBezTo>
                  <a:cubicBezTo>
                    <a:pt x="8" y="10"/>
                    <a:pt x="8" y="10"/>
                    <a:pt x="8" y="10"/>
                  </a:cubicBezTo>
                  <a:cubicBezTo>
                    <a:pt x="8" y="4"/>
                    <a:pt x="8" y="3"/>
                    <a:pt x="0" y="3"/>
                  </a:cubicBezTo>
                  <a:cubicBezTo>
                    <a:pt x="0" y="3"/>
                    <a:pt x="0" y="3"/>
                    <a:pt x="0" y="3"/>
                  </a:cubicBezTo>
                  <a:cubicBezTo>
                    <a:pt x="0" y="0"/>
                    <a:pt x="0" y="0"/>
                    <a:pt x="0" y="0"/>
                  </a:cubicBezTo>
                  <a:cubicBezTo>
                    <a:pt x="5" y="0"/>
                    <a:pt x="12" y="0"/>
                    <a:pt x="22" y="0"/>
                  </a:cubicBezTo>
                  <a:cubicBezTo>
                    <a:pt x="36" y="0"/>
                    <a:pt x="44" y="0"/>
                    <a:pt x="46" y="0"/>
                  </a:cubicBezTo>
                  <a:cubicBezTo>
                    <a:pt x="46" y="14"/>
                    <a:pt x="46" y="14"/>
                    <a:pt x="46" y="14"/>
                  </a:cubicBezTo>
                  <a:cubicBezTo>
                    <a:pt x="44" y="14"/>
                    <a:pt x="44" y="14"/>
                    <a:pt x="44" y="14"/>
                  </a:cubicBezTo>
                  <a:cubicBezTo>
                    <a:pt x="43" y="5"/>
                    <a:pt x="39" y="4"/>
                    <a:pt x="30" y="4"/>
                  </a:cubicBezTo>
                  <a:cubicBezTo>
                    <a:pt x="19" y="4"/>
                    <a:pt x="19" y="4"/>
                    <a:pt x="19" y="4"/>
                  </a:cubicBezTo>
                  <a:cubicBezTo>
                    <a:pt x="19" y="28"/>
                    <a:pt x="19" y="28"/>
                    <a:pt x="19" y="28"/>
                  </a:cubicBezTo>
                  <a:cubicBezTo>
                    <a:pt x="27" y="28"/>
                    <a:pt x="27" y="28"/>
                    <a:pt x="27" y="28"/>
                  </a:cubicBezTo>
                  <a:cubicBezTo>
                    <a:pt x="35" y="28"/>
                    <a:pt x="37" y="27"/>
                    <a:pt x="37" y="21"/>
                  </a:cubicBezTo>
                  <a:cubicBezTo>
                    <a:pt x="37" y="20"/>
                    <a:pt x="37" y="20"/>
                    <a:pt x="37" y="20"/>
                  </a:cubicBezTo>
                  <a:cubicBezTo>
                    <a:pt x="40" y="20"/>
                    <a:pt x="40" y="20"/>
                    <a:pt x="40" y="20"/>
                  </a:cubicBezTo>
                  <a:cubicBezTo>
                    <a:pt x="40" y="24"/>
                    <a:pt x="40" y="27"/>
                    <a:pt x="40" y="30"/>
                  </a:cubicBezTo>
                  <a:cubicBezTo>
                    <a:pt x="40" y="33"/>
                    <a:pt x="40" y="36"/>
                    <a:pt x="40" y="40"/>
                  </a:cubicBezTo>
                  <a:cubicBezTo>
                    <a:pt x="38" y="41"/>
                    <a:pt x="38" y="41"/>
                    <a:pt x="38" y="41"/>
                  </a:cubicBezTo>
                  <a:cubicBezTo>
                    <a:pt x="37" y="33"/>
                    <a:pt x="35" y="33"/>
                    <a:pt x="27" y="33"/>
                  </a:cubicBezTo>
                  <a:cubicBezTo>
                    <a:pt x="19" y="33"/>
                    <a:pt x="19" y="33"/>
                    <a:pt x="19" y="33"/>
                  </a:cubicBezTo>
                  <a:cubicBezTo>
                    <a:pt x="19" y="51"/>
                    <a:pt x="19" y="51"/>
                    <a:pt x="19" y="51"/>
                  </a:cubicBezTo>
                  <a:cubicBezTo>
                    <a:pt x="19" y="58"/>
                    <a:pt x="21" y="59"/>
                    <a:pt x="30" y="59"/>
                  </a:cubicBezTo>
                  <a:cubicBezTo>
                    <a:pt x="42" y="59"/>
                    <a:pt x="47" y="58"/>
                    <a:pt x="49" y="48"/>
                  </a:cubicBezTo>
                  <a:cubicBezTo>
                    <a:pt x="52" y="49"/>
                    <a:pt x="52" y="49"/>
                    <a:pt x="52" y="49"/>
                  </a:cubicBezTo>
                  <a:cubicBezTo>
                    <a:pt x="48" y="64"/>
                    <a:pt x="48" y="64"/>
                    <a:pt x="48" y="64"/>
                  </a:cubicBezTo>
                  <a:cubicBezTo>
                    <a:pt x="40" y="63"/>
                    <a:pt x="32" y="63"/>
                    <a:pt x="27" y="63"/>
                  </a:cubicBezTo>
                  <a:cubicBezTo>
                    <a:pt x="22" y="63"/>
                    <a:pt x="18" y="63"/>
                    <a:pt x="16" y="63"/>
                  </a:cubicBezTo>
                  <a:cubicBezTo>
                    <a:pt x="13" y="63"/>
                    <a:pt x="10" y="63"/>
                    <a:pt x="8" y="63"/>
                  </a:cubicBezTo>
                  <a:cubicBezTo>
                    <a:pt x="5" y="63"/>
                    <a:pt x="2" y="63"/>
                    <a:pt x="0" y="64"/>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6"/>
            <p:cNvSpPr>
              <a:spLocks/>
            </p:cNvSpPr>
            <p:nvPr userDrawn="1"/>
          </p:nvSpPr>
          <p:spPr bwMode="auto">
            <a:xfrm>
              <a:off x="993" y="3336"/>
              <a:ext cx="122" cy="119"/>
            </a:xfrm>
            <a:custGeom>
              <a:avLst/>
              <a:gdLst>
                <a:gd name="T0" fmla="*/ 0 w 66"/>
                <a:gd name="T1" fmla="*/ 0 h 64"/>
                <a:gd name="T2" fmla="*/ 14 w 66"/>
                <a:gd name="T3" fmla="*/ 0 h 64"/>
                <a:gd name="T4" fmla="*/ 27 w 66"/>
                <a:gd name="T5" fmla="*/ 0 h 64"/>
                <a:gd name="T6" fmla="*/ 27 w 66"/>
                <a:gd name="T7" fmla="*/ 3 h 64"/>
                <a:gd name="T8" fmla="*/ 26 w 66"/>
                <a:gd name="T9" fmla="*/ 3 h 64"/>
                <a:gd name="T10" fmla="*/ 20 w 66"/>
                <a:gd name="T11" fmla="*/ 11 h 64"/>
                <a:gd name="T12" fmla="*/ 20 w 66"/>
                <a:gd name="T13" fmla="*/ 40 h 64"/>
                <a:gd name="T14" fmla="*/ 36 w 66"/>
                <a:gd name="T15" fmla="*/ 60 h 64"/>
                <a:gd name="T16" fmla="*/ 51 w 66"/>
                <a:gd name="T17" fmla="*/ 52 h 64"/>
                <a:gd name="T18" fmla="*/ 54 w 66"/>
                <a:gd name="T19" fmla="*/ 39 h 64"/>
                <a:gd name="T20" fmla="*/ 54 w 66"/>
                <a:gd name="T21" fmla="*/ 14 h 64"/>
                <a:gd name="T22" fmla="*/ 47 w 66"/>
                <a:gd name="T23" fmla="*/ 3 h 64"/>
                <a:gd name="T24" fmla="*/ 45 w 66"/>
                <a:gd name="T25" fmla="*/ 3 h 64"/>
                <a:gd name="T26" fmla="*/ 45 w 66"/>
                <a:gd name="T27" fmla="*/ 0 h 64"/>
                <a:gd name="T28" fmla="*/ 54 w 66"/>
                <a:gd name="T29" fmla="*/ 0 h 64"/>
                <a:gd name="T30" fmla="*/ 66 w 66"/>
                <a:gd name="T31" fmla="*/ 0 h 64"/>
                <a:gd name="T32" fmla="*/ 66 w 66"/>
                <a:gd name="T33" fmla="*/ 3 h 64"/>
                <a:gd name="T34" fmla="*/ 65 w 66"/>
                <a:gd name="T35" fmla="*/ 3 h 64"/>
                <a:gd name="T36" fmla="*/ 59 w 66"/>
                <a:gd name="T37" fmla="*/ 14 h 64"/>
                <a:gd name="T38" fmla="*/ 59 w 66"/>
                <a:gd name="T39" fmla="*/ 37 h 64"/>
                <a:gd name="T40" fmla="*/ 53 w 66"/>
                <a:gd name="T41" fmla="*/ 57 h 64"/>
                <a:gd name="T42" fmla="*/ 32 w 66"/>
                <a:gd name="T43" fmla="*/ 64 h 64"/>
                <a:gd name="T44" fmla="*/ 8 w 66"/>
                <a:gd name="T45" fmla="*/ 40 h 64"/>
                <a:gd name="T46" fmla="*/ 8 w 66"/>
                <a:gd name="T47" fmla="*/ 13 h 64"/>
                <a:gd name="T48" fmla="*/ 0 w 66"/>
                <a:gd name="T49" fmla="*/ 3 h 64"/>
                <a:gd name="T50" fmla="*/ 0 w 66"/>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64">
                  <a:moveTo>
                    <a:pt x="0" y="0"/>
                  </a:moveTo>
                  <a:cubicBezTo>
                    <a:pt x="5" y="0"/>
                    <a:pt x="9" y="0"/>
                    <a:pt x="14" y="0"/>
                  </a:cubicBezTo>
                  <a:cubicBezTo>
                    <a:pt x="18" y="0"/>
                    <a:pt x="23" y="0"/>
                    <a:pt x="27" y="0"/>
                  </a:cubicBezTo>
                  <a:cubicBezTo>
                    <a:pt x="27" y="3"/>
                    <a:pt x="27" y="3"/>
                    <a:pt x="27" y="3"/>
                  </a:cubicBezTo>
                  <a:cubicBezTo>
                    <a:pt x="27" y="3"/>
                    <a:pt x="27" y="3"/>
                    <a:pt x="26" y="3"/>
                  </a:cubicBezTo>
                  <a:cubicBezTo>
                    <a:pt x="20" y="3"/>
                    <a:pt x="20" y="5"/>
                    <a:pt x="20" y="11"/>
                  </a:cubicBezTo>
                  <a:cubicBezTo>
                    <a:pt x="20" y="40"/>
                    <a:pt x="20" y="40"/>
                    <a:pt x="20" y="40"/>
                  </a:cubicBezTo>
                  <a:cubicBezTo>
                    <a:pt x="20" y="54"/>
                    <a:pt x="25" y="60"/>
                    <a:pt x="36" y="60"/>
                  </a:cubicBezTo>
                  <a:cubicBezTo>
                    <a:pt x="43" y="60"/>
                    <a:pt x="48" y="57"/>
                    <a:pt x="51" y="52"/>
                  </a:cubicBezTo>
                  <a:cubicBezTo>
                    <a:pt x="53" y="48"/>
                    <a:pt x="54" y="44"/>
                    <a:pt x="54" y="39"/>
                  </a:cubicBezTo>
                  <a:cubicBezTo>
                    <a:pt x="54" y="14"/>
                    <a:pt x="54" y="14"/>
                    <a:pt x="54" y="14"/>
                  </a:cubicBezTo>
                  <a:cubicBezTo>
                    <a:pt x="54" y="5"/>
                    <a:pt x="53" y="3"/>
                    <a:pt x="47" y="3"/>
                  </a:cubicBezTo>
                  <a:cubicBezTo>
                    <a:pt x="46" y="3"/>
                    <a:pt x="45" y="3"/>
                    <a:pt x="45" y="3"/>
                  </a:cubicBezTo>
                  <a:cubicBezTo>
                    <a:pt x="45" y="0"/>
                    <a:pt x="45" y="0"/>
                    <a:pt x="45" y="0"/>
                  </a:cubicBezTo>
                  <a:cubicBezTo>
                    <a:pt x="48" y="0"/>
                    <a:pt x="51" y="0"/>
                    <a:pt x="54" y="0"/>
                  </a:cubicBezTo>
                  <a:cubicBezTo>
                    <a:pt x="58" y="0"/>
                    <a:pt x="62" y="0"/>
                    <a:pt x="66" y="0"/>
                  </a:cubicBezTo>
                  <a:cubicBezTo>
                    <a:pt x="66" y="3"/>
                    <a:pt x="66" y="3"/>
                    <a:pt x="66" y="3"/>
                  </a:cubicBezTo>
                  <a:cubicBezTo>
                    <a:pt x="65" y="3"/>
                    <a:pt x="65" y="3"/>
                    <a:pt x="65" y="3"/>
                  </a:cubicBezTo>
                  <a:cubicBezTo>
                    <a:pt x="59" y="3"/>
                    <a:pt x="59" y="5"/>
                    <a:pt x="59" y="14"/>
                  </a:cubicBezTo>
                  <a:cubicBezTo>
                    <a:pt x="59" y="37"/>
                    <a:pt x="59" y="37"/>
                    <a:pt x="59" y="37"/>
                  </a:cubicBezTo>
                  <a:cubicBezTo>
                    <a:pt x="59" y="46"/>
                    <a:pt x="58" y="52"/>
                    <a:pt x="53" y="57"/>
                  </a:cubicBezTo>
                  <a:cubicBezTo>
                    <a:pt x="49" y="62"/>
                    <a:pt x="42" y="64"/>
                    <a:pt x="32" y="64"/>
                  </a:cubicBezTo>
                  <a:cubicBezTo>
                    <a:pt x="16" y="64"/>
                    <a:pt x="8" y="56"/>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7"/>
            <p:cNvSpPr>
              <a:spLocks/>
            </p:cNvSpPr>
            <p:nvPr userDrawn="1"/>
          </p:nvSpPr>
          <p:spPr bwMode="auto">
            <a:xfrm>
              <a:off x="1128" y="3336"/>
              <a:ext cx="126" cy="121"/>
            </a:xfrm>
            <a:custGeom>
              <a:avLst/>
              <a:gdLst>
                <a:gd name="T0" fmla="*/ 0 w 68"/>
                <a:gd name="T1" fmla="*/ 60 h 65"/>
                <a:gd name="T2" fmla="*/ 1 w 68"/>
                <a:gd name="T3" fmla="*/ 60 h 65"/>
                <a:gd name="T4" fmla="*/ 9 w 68"/>
                <a:gd name="T5" fmla="*/ 46 h 65"/>
                <a:gd name="T6" fmla="*/ 9 w 68"/>
                <a:gd name="T7" fmla="*/ 12 h 65"/>
                <a:gd name="T8" fmla="*/ 0 w 68"/>
                <a:gd name="T9" fmla="*/ 3 h 65"/>
                <a:gd name="T10" fmla="*/ 0 w 68"/>
                <a:gd name="T11" fmla="*/ 0 h 65"/>
                <a:gd name="T12" fmla="*/ 10 w 68"/>
                <a:gd name="T13" fmla="*/ 0 h 65"/>
                <a:gd name="T14" fmla="*/ 18 w 68"/>
                <a:gd name="T15" fmla="*/ 0 h 65"/>
                <a:gd name="T16" fmla="*/ 54 w 68"/>
                <a:gd name="T17" fmla="*/ 45 h 65"/>
                <a:gd name="T18" fmla="*/ 54 w 68"/>
                <a:gd name="T19" fmla="*/ 13 h 65"/>
                <a:gd name="T20" fmla="*/ 45 w 68"/>
                <a:gd name="T21" fmla="*/ 3 h 65"/>
                <a:gd name="T22" fmla="*/ 44 w 68"/>
                <a:gd name="T23" fmla="*/ 3 h 65"/>
                <a:gd name="T24" fmla="*/ 44 w 68"/>
                <a:gd name="T25" fmla="*/ 0 h 65"/>
                <a:gd name="T26" fmla="*/ 53 w 68"/>
                <a:gd name="T27" fmla="*/ 0 h 65"/>
                <a:gd name="T28" fmla="*/ 68 w 68"/>
                <a:gd name="T29" fmla="*/ 0 h 65"/>
                <a:gd name="T30" fmla="*/ 68 w 68"/>
                <a:gd name="T31" fmla="*/ 3 h 65"/>
                <a:gd name="T32" fmla="*/ 67 w 68"/>
                <a:gd name="T33" fmla="*/ 3 h 65"/>
                <a:gd name="T34" fmla="*/ 59 w 68"/>
                <a:gd name="T35" fmla="*/ 16 h 65"/>
                <a:gd name="T36" fmla="*/ 59 w 68"/>
                <a:gd name="T37" fmla="*/ 65 h 65"/>
                <a:gd name="T38" fmla="*/ 55 w 68"/>
                <a:gd name="T39" fmla="*/ 65 h 65"/>
                <a:gd name="T40" fmla="*/ 14 w 68"/>
                <a:gd name="T41" fmla="*/ 13 h 65"/>
                <a:gd name="T42" fmla="*/ 14 w 68"/>
                <a:gd name="T43" fmla="*/ 46 h 65"/>
                <a:gd name="T44" fmla="*/ 22 w 68"/>
                <a:gd name="T45" fmla="*/ 60 h 65"/>
                <a:gd name="T46" fmla="*/ 23 w 68"/>
                <a:gd name="T47" fmla="*/ 60 h 65"/>
                <a:gd name="T48" fmla="*/ 23 w 68"/>
                <a:gd name="T49" fmla="*/ 63 h 65"/>
                <a:gd name="T50" fmla="*/ 12 w 68"/>
                <a:gd name="T51" fmla="*/ 63 h 65"/>
                <a:gd name="T52" fmla="*/ 0 w 68"/>
                <a:gd name="T53" fmla="*/ 63 h 65"/>
                <a:gd name="T54" fmla="*/ 0 w 68"/>
                <a:gd name="T5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65">
                  <a:moveTo>
                    <a:pt x="0" y="60"/>
                  </a:moveTo>
                  <a:cubicBezTo>
                    <a:pt x="1" y="60"/>
                    <a:pt x="1" y="60"/>
                    <a:pt x="1" y="60"/>
                  </a:cubicBezTo>
                  <a:cubicBezTo>
                    <a:pt x="8" y="60"/>
                    <a:pt x="9" y="56"/>
                    <a:pt x="9" y="46"/>
                  </a:cubicBezTo>
                  <a:cubicBezTo>
                    <a:pt x="9" y="12"/>
                    <a:pt x="9" y="12"/>
                    <a:pt x="9" y="12"/>
                  </a:cubicBezTo>
                  <a:cubicBezTo>
                    <a:pt x="9" y="6"/>
                    <a:pt x="8" y="4"/>
                    <a:pt x="0" y="3"/>
                  </a:cubicBezTo>
                  <a:cubicBezTo>
                    <a:pt x="0" y="0"/>
                    <a:pt x="0" y="0"/>
                    <a:pt x="0" y="0"/>
                  </a:cubicBezTo>
                  <a:cubicBezTo>
                    <a:pt x="2" y="0"/>
                    <a:pt x="5" y="0"/>
                    <a:pt x="10" y="0"/>
                  </a:cubicBezTo>
                  <a:cubicBezTo>
                    <a:pt x="14" y="0"/>
                    <a:pt x="18" y="0"/>
                    <a:pt x="18" y="0"/>
                  </a:cubicBezTo>
                  <a:cubicBezTo>
                    <a:pt x="54" y="45"/>
                    <a:pt x="54" y="45"/>
                    <a:pt x="54" y="45"/>
                  </a:cubicBezTo>
                  <a:cubicBezTo>
                    <a:pt x="54" y="13"/>
                    <a:pt x="54" y="13"/>
                    <a:pt x="54" y="13"/>
                  </a:cubicBezTo>
                  <a:cubicBezTo>
                    <a:pt x="54" y="5"/>
                    <a:pt x="52" y="3"/>
                    <a:pt x="45" y="3"/>
                  </a:cubicBezTo>
                  <a:cubicBezTo>
                    <a:pt x="44" y="3"/>
                    <a:pt x="44" y="3"/>
                    <a:pt x="44" y="3"/>
                  </a:cubicBezTo>
                  <a:cubicBezTo>
                    <a:pt x="44" y="0"/>
                    <a:pt x="44" y="0"/>
                    <a:pt x="44" y="0"/>
                  </a:cubicBezTo>
                  <a:cubicBezTo>
                    <a:pt x="47" y="0"/>
                    <a:pt x="50" y="0"/>
                    <a:pt x="53" y="0"/>
                  </a:cubicBezTo>
                  <a:cubicBezTo>
                    <a:pt x="59" y="0"/>
                    <a:pt x="64" y="0"/>
                    <a:pt x="68" y="0"/>
                  </a:cubicBezTo>
                  <a:cubicBezTo>
                    <a:pt x="68" y="3"/>
                    <a:pt x="68" y="3"/>
                    <a:pt x="68" y="3"/>
                  </a:cubicBezTo>
                  <a:cubicBezTo>
                    <a:pt x="67" y="3"/>
                    <a:pt x="67" y="3"/>
                    <a:pt x="67" y="3"/>
                  </a:cubicBezTo>
                  <a:cubicBezTo>
                    <a:pt x="60" y="3"/>
                    <a:pt x="59" y="6"/>
                    <a:pt x="59" y="16"/>
                  </a:cubicBezTo>
                  <a:cubicBezTo>
                    <a:pt x="59" y="65"/>
                    <a:pt x="59" y="65"/>
                    <a:pt x="59" y="65"/>
                  </a:cubicBezTo>
                  <a:cubicBezTo>
                    <a:pt x="55" y="65"/>
                    <a:pt x="55" y="65"/>
                    <a:pt x="55" y="65"/>
                  </a:cubicBezTo>
                  <a:cubicBezTo>
                    <a:pt x="14" y="13"/>
                    <a:pt x="14" y="13"/>
                    <a:pt x="14" y="13"/>
                  </a:cubicBezTo>
                  <a:cubicBezTo>
                    <a:pt x="14" y="46"/>
                    <a:pt x="14" y="46"/>
                    <a:pt x="14" y="46"/>
                  </a:cubicBezTo>
                  <a:cubicBezTo>
                    <a:pt x="14" y="56"/>
                    <a:pt x="14" y="60"/>
                    <a:pt x="22" y="60"/>
                  </a:cubicBezTo>
                  <a:cubicBezTo>
                    <a:pt x="23" y="60"/>
                    <a:pt x="23" y="60"/>
                    <a:pt x="23" y="60"/>
                  </a:cubicBezTo>
                  <a:cubicBezTo>
                    <a:pt x="23" y="63"/>
                    <a:pt x="23" y="63"/>
                    <a:pt x="23" y="63"/>
                  </a:cubicBezTo>
                  <a:cubicBezTo>
                    <a:pt x="20" y="63"/>
                    <a:pt x="17" y="63"/>
                    <a:pt x="12" y="63"/>
                  </a:cubicBezTo>
                  <a:cubicBezTo>
                    <a:pt x="8" y="63"/>
                    <a:pt x="4"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8"/>
            <p:cNvSpPr>
              <a:spLocks/>
            </p:cNvSpPr>
            <p:nvPr userDrawn="1"/>
          </p:nvSpPr>
          <p:spPr bwMode="auto">
            <a:xfrm>
              <a:off x="1265"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7 w 28"/>
                <a:gd name="T15" fmla="*/ 0 h 63"/>
                <a:gd name="T16" fmla="*/ 27 w 28"/>
                <a:gd name="T17" fmla="*/ 3 h 63"/>
                <a:gd name="T18" fmla="*/ 26 w 28"/>
                <a:gd name="T19" fmla="*/ 3 h 63"/>
                <a:gd name="T20" fmla="*/ 19 w 28"/>
                <a:gd name="T21" fmla="*/ 10 h 63"/>
                <a:gd name="T22" fmla="*/ 19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2" y="0"/>
                    <a:pt x="27" y="0"/>
                  </a:cubicBezTo>
                  <a:cubicBezTo>
                    <a:pt x="27" y="3"/>
                    <a:pt x="27" y="3"/>
                    <a:pt x="27" y="3"/>
                  </a:cubicBezTo>
                  <a:cubicBezTo>
                    <a:pt x="26" y="3"/>
                    <a:pt x="26" y="3"/>
                    <a:pt x="26" y="3"/>
                  </a:cubicBezTo>
                  <a:cubicBezTo>
                    <a:pt x="20" y="3"/>
                    <a:pt x="19" y="4"/>
                    <a:pt x="19" y="10"/>
                  </a:cubicBezTo>
                  <a:cubicBezTo>
                    <a:pt x="19" y="52"/>
                    <a:pt x="19" y="52"/>
                    <a:pt x="19" y="52"/>
                  </a:cubicBezTo>
                  <a:cubicBezTo>
                    <a:pt x="19"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9"/>
            <p:cNvSpPr>
              <a:spLocks/>
            </p:cNvSpPr>
            <p:nvPr userDrawn="1"/>
          </p:nvSpPr>
          <p:spPr bwMode="auto">
            <a:xfrm>
              <a:off x="1323" y="3336"/>
              <a:ext cx="113" cy="119"/>
            </a:xfrm>
            <a:custGeom>
              <a:avLst/>
              <a:gdLst>
                <a:gd name="T0" fmla="*/ 29 w 61"/>
                <a:gd name="T1" fmla="*/ 64 h 64"/>
                <a:gd name="T2" fmla="*/ 7 w 61"/>
                <a:gd name="T3" fmla="*/ 8 h 64"/>
                <a:gd name="T4" fmla="*/ 0 w 61"/>
                <a:gd name="T5" fmla="*/ 3 h 64"/>
                <a:gd name="T6" fmla="*/ 0 w 61"/>
                <a:gd name="T7" fmla="*/ 0 h 64"/>
                <a:gd name="T8" fmla="*/ 10 w 61"/>
                <a:gd name="T9" fmla="*/ 0 h 64"/>
                <a:gd name="T10" fmla="*/ 26 w 61"/>
                <a:gd name="T11" fmla="*/ 0 h 64"/>
                <a:gd name="T12" fmla="*/ 26 w 61"/>
                <a:gd name="T13" fmla="*/ 3 h 64"/>
                <a:gd name="T14" fmla="*/ 25 w 61"/>
                <a:gd name="T15" fmla="*/ 3 h 64"/>
                <a:gd name="T16" fmla="*/ 20 w 61"/>
                <a:gd name="T17" fmla="*/ 5 h 64"/>
                <a:gd name="T18" fmla="*/ 21 w 61"/>
                <a:gd name="T19" fmla="*/ 9 h 64"/>
                <a:gd name="T20" fmla="*/ 35 w 61"/>
                <a:gd name="T21" fmla="*/ 48 h 64"/>
                <a:gd name="T22" fmla="*/ 49 w 61"/>
                <a:gd name="T23" fmla="*/ 10 h 64"/>
                <a:gd name="T24" fmla="*/ 49 w 61"/>
                <a:gd name="T25" fmla="*/ 6 h 64"/>
                <a:gd name="T26" fmla="*/ 42 w 61"/>
                <a:gd name="T27" fmla="*/ 3 h 64"/>
                <a:gd name="T28" fmla="*/ 42 w 61"/>
                <a:gd name="T29" fmla="*/ 0 h 64"/>
                <a:gd name="T30" fmla="*/ 50 w 61"/>
                <a:gd name="T31" fmla="*/ 0 h 64"/>
                <a:gd name="T32" fmla="*/ 61 w 61"/>
                <a:gd name="T33" fmla="*/ 0 h 64"/>
                <a:gd name="T34" fmla="*/ 61 w 61"/>
                <a:gd name="T35" fmla="*/ 3 h 64"/>
                <a:gd name="T36" fmla="*/ 54 w 61"/>
                <a:gd name="T37" fmla="*/ 9 h 64"/>
                <a:gd name="T38" fmla="*/ 33 w 61"/>
                <a:gd name="T39" fmla="*/ 64 h 64"/>
                <a:gd name="T40" fmla="*/ 29 w 61"/>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4">
                  <a:moveTo>
                    <a:pt x="29" y="64"/>
                  </a:moveTo>
                  <a:cubicBezTo>
                    <a:pt x="7" y="8"/>
                    <a:pt x="7" y="8"/>
                    <a:pt x="7" y="8"/>
                  </a:cubicBezTo>
                  <a:cubicBezTo>
                    <a:pt x="6" y="3"/>
                    <a:pt x="3" y="3"/>
                    <a:pt x="0" y="3"/>
                  </a:cubicBezTo>
                  <a:cubicBezTo>
                    <a:pt x="0" y="0"/>
                    <a:pt x="0" y="0"/>
                    <a:pt x="0" y="0"/>
                  </a:cubicBezTo>
                  <a:cubicBezTo>
                    <a:pt x="4" y="0"/>
                    <a:pt x="7" y="0"/>
                    <a:pt x="10" y="0"/>
                  </a:cubicBezTo>
                  <a:cubicBezTo>
                    <a:pt x="17" y="0"/>
                    <a:pt x="22" y="0"/>
                    <a:pt x="26" y="0"/>
                  </a:cubicBezTo>
                  <a:cubicBezTo>
                    <a:pt x="26" y="3"/>
                    <a:pt x="26" y="3"/>
                    <a:pt x="26" y="3"/>
                  </a:cubicBezTo>
                  <a:cubicBezTo>
                    <a:pt x="25" y="3"/>
                    <a:pt x="25" y="3"/>
                    <a:pt x="25" y="3"/>
                  </a:cubicBezTo>
                  <a:cubicBezTo>
                    <a:pt x="21" y="3"/>
                    <a:pt x="20" y="4"/>
                    <a:pt x="20" y="5"/>
                  </a:cubicBezTo>
                  <a:cubicBezTo>
                    <a:pt x="20" y="7"/>
                    <a:pt x="20" y="8"/>
                    <a:pt x="21" y="9"/>
                  </a:cubicBezTo>
                  <a:cubicBezTo>
                    <a:pt x="35" y="48"/>
                    <a:pt x="35" y="48"/>
                    <a:pt x="35" y="48"/>
                  </a:cubicBezTo>
                  <a:cubicBezTo>
                    <a:pt x="49" y="10"/>
                    <a:pt x="49" y="10"/>
                    <a:pt x="49" y="10"/>
                  </a:cubicBezTo>
                  <a:cubicBezTo>
                    <a:pt x="49" y="8"/>
                    <a:pt x="49" y="7"/>
                    <a:pt x="49" y="6"/>
                  </a:cubicBezTo>
                  <a:cubicBezTo>
                    <a:pt x="49" y="4"/>
                    <a:pt x="47" y="3"/>
                    <a:pt x="42" y="3"/>
                  </a:cubicBezTo>
                  <a:cubicBezTo>
                    <a:pt x="42" y="0"/>
                    <a:pt x="42" y="0"/>
                    <a:pt x="42" y="0"/>
                  </a:cubicBezTo>
                  <a:cubicBezTo>
                    <a:pt x="45" y="0"/>
                    <a:pt x="47" y="0"/>
                    <a:pt x="50" y="0"/>
                  </a:cubicBezTo>
                  <a:cubicBezTo>
                    <a:pt x="52" y="0"/>
                    <a:pt x="56" y="0"/>
                    <a:pt x="61" y="0"/>
                  </a:cubicBezTo>
                  <a:cubicBezTo>
                    <a:pt x="61" y="3"/>
                    <a:pt x="61" y="3"/>
                    <a:pt x="61" y="3"/>
                  </a:cubicBezTo>
                  <a:cubicBezTo>
                    <a:pt x="58" y="3"/>
                    <a:pt x="56" y="5"/>
                    <a:pt x="54" y="9"/>
                  </a:cubicBezTo>
                  <a:cubicBezTo>
                    <a:pt x="33" y="64"/>
                    <a:pt x="33" y="64"/>
                    <a:pt x="33" y="64"/>
                  </a:cubicBezTo>
                  <a:lnTo>
                    <a:pt x="29"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0"/>
            <p:cNvSpPr>
              <a:spLocks/>
            </p:cNvSpPr>
            <p:nvPr userDrawn="1"/>
          </p:nvSpPr>
          <p:spPr bwMode="auto">
            <a:xfrm>
              <a:off x="1442" y="3336"/>
              <a:ext cx="94" cy="118"/>
            </a:xfrm>
            <a:custGeom>
              <a:avLst/>
              <a:gdLst>
                <a:gd name="T0" fmla="*/ 0 w 51"/>
                <a:gd name="T1" fmla="*/ 60 h 63"/>
                <a:gd name="T2" fmla="*/ 8 w 51"/>
                <a:gd name="T3" fmla="*/ 54 h 63"/>
                <a:gd name="T4" fmla="*/ 8 w 51"/>
                <a:gd name="T5" fmla="*/ 10 h 63"/>
                <a:gd name="T6" fmla="*/ 2 w 51"/>
                <a:gd name="T7" fmla="*/ 3 h 63"/>
                <a:gd name="T8" fmla="*/ 1 w 51"/>
                <a:gd name="T9" fmla="*/ 3 h 63"/>
                <a:gd name="T10" fmla="*/ 1 w 51"/>
                <a:gd name="T11" fmla="*/ 0 h 63"/>
                <a:gd name="T12" fmla="*/ 22 w 51"/>
                <a:gd name="T13" fmla="*/ 0 h 63"/>
                <a:gd name="T14" fmla="*/ 45 w 51"/>
                <a:gd name="T15" fmla="*/ 0 h 63"/>
                <a:gd name="T16" fmla="*/ 45 w 51"/>
                <a:gd name="T17" fmla="*/ 14 h 63"/>
                <a:gd name="T18" fmla="*/ 43 w 51"/>
                <a:gd name="T19" fmla="*/ 14 h 63"/>
                <a:gd name="T20" fmla="*/ 30 w 51"/>
                <a:gd name="T21" fmla="*/ 4 h 63"/>
                <a:gd name="T22" fmla="*/ 20 w 51"/>
                <a:gd name="T23" fmla="*/ 4 h 63"/>
                <a:gd name="T24" fmla="*/ 20 w 51"/>
                <a:gd name="T25" fmla="*/ 28 h 63"/>
                <a:gd name="T26" fmla="*/ 27 w 51"/>
                <a:gd name="T27" fmla="*/ 28 h 63"/>
                <a:gd name="T28" fmla="*/ 37 w 51"/>
                <a:gd name="T29" fmla="*/ 20 h 63"/>
                <a:gd name="T30" fmla="*/ 37 w 51"/>
                <a:gd name="T31" fmla="*/ 20 h 63"/>
                <a:gd name="T32" fmla="*/ 40 w 51"/>
                <a:gd name="T33" fmla="*/ 20 h 63"/>
                <a:gd name="T34" fmla="*/ 39 w 51"/>
                <a:gd name="T35" fmla="*/ 30 h 63"/>
                <a:gd name="T36" fmla="*/ 40 w 51"/>
                <a:gd name="T37" fmla="*/ 40 h 63"/>
                <a:gd name="T38" fmla="*/ 37 w 51"/>
                <a:gd name="T39" fmla="*/ 41 h 63"/>
                <a:gd name="T40" fmla="*/ 27 w 51"/>
                <a:gd name="T41" fmla="*/ 32 h 63"/>
                <a:gd name="T42" fmla="*/ 20 w 51"/>
                <a:gd name="T43" fmla="*/ 32 h 63"/>
                <a:gd name="T44" fmla="*/ 20 w 51"/>
                <a:gd name="T45" fmla="*/ 51 h 63"/>
                <a:gd name="T46" fmla="*/ 30 w 51"/>
                <a:gd name="T47" fmla="*/ 59 h 63"/>
                <a:gd name="T48" fmla="*/ 49 w 51"/>
                <a:gd name="T49" fmla="*/ 48 h 63"/>
                <a:gd name="T50" fmla="*/ 51 w 51"/>
                <a:gd name="T51" fmla="*/ 49 h 63"/>
                <a:gd name="T52" fmla="*/ 48 w 51"/>
                <a:gd name="T53" fmla="*/ 63 h 63"/>
                <a:gd name="T54" fmla="*/ 26 w 51"/>
                <a:gd name="T55" fmla="*/ 63 h 63"/>
                <a:gd name="T56" fmla="*/ 16 w 51"/>
                <a:gd name="T57" fmla="*/ 63 h 63"/>
                <a:gd name="T58" fmla="*/ 8 w 51"/>
                <a:gd name="T59" fmla="*/ 63 h 63"/>
                <a:gd name="T60" fmla="*/ 0 w 51"/>
                <a:gd name="T61" fmla="*/ 63 h 63"/>
                <a:gd name="T62" fmla="*/ 0 w 51"/>
                <a:gd name="T6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3">
                  <a:moveTo>
                    <a:pt x="0" y="60"/>
                  </a:moveTo>
                  <a:cubicBezTo>
                    <a:pt x="7" y="60"/>
                    <a:pt x="8" y="59"/>
                    <a:pt x="8" y="54"/>
                  </a:cubicBezTo>
                  <a:cubicBezTo>
                    <a:pt x="8" y="10"/>
                    <a:pt x="8" y="10"/>
                    <a:pt x="8" y="10"/>
                  </a:cubicBezTo>
                  <a:cubicBezTo>
                    <a:pt x="8" y="4"/>
                    <a:pt x="7" y="3"/>
                    <a:pt x="2" y="3"/>
                  </a:cubicBezTo>
                  <a:cubicBezTo>
                    <a:pt x="2" y="3"/>
                    <a:pt x="2" y="3"/>
                    <a:pt x="1" y="3"/>
                  </a:cubicBezTo>
                  <a:cubicBezTo>
                    <a:pt x="1" y="0"/>
                    <a:pt x="1" y="0"/>
                    <a:pt x="1" y="0"/>
                  </a:cubicBezTo>
                  <a:cubicBezTo>
                    <a:pt x="6" y="0"/>
                    <a:pt x="12" y="0"/>
                    <a:pt x="22" y="0"/>
                  </a:cubicBezTo>
                  <a:cubicBezTo>
                    <a:pt x="35" y="0"/>
                    <a:pt x="43" y="0"/>
                    <a:pt x="45" y="0"/>
                  </a:cubicBezTo>
                  <a:cubicBezTo>
                    <a:pt x="45" y="14"/>
                    <a:pt x="45" y="14"/>
                    <a:pt x="45" y="14"/>
                  </a:cubicBezTo>
                  <a:cubicBezTo>
                    <a:pt x="43" y="14"/>
                    <a:pt x="43" y="14"/>
                    <a:pt x="43" y="14"/>
                  </a:cubicBezTo>
                  <a:cubicBezTo>
                    <a:pt x="42" y="5"/>
                    <a:pt x="39" y="4"/>
                    <a:pt x="30" y="4"/>
                  </a:cubicBezTo>
                  <a:cubicBezTo>
                    <a:pt x="20" y="4"/>
                    <a:pt x="20" y="4"/>
                    <a:pt x="20" y="4"/>
                  </a:cubicBezTo>
                  <a:cubicBezTo>
                    <a:pt x="20" y="28"/>
                    <a:pt x="20" y="28"/>
                    <a:pt x="20" y="28"/>
                  </a:cubicBezTo>
                  <a:cubicBezTo>
                    <a:pt x="27" y="28"/>
                    <a:pt x="27" y="28"/>
                    <a:pt x="27" y="28"/>
                  </a:cubicBezTo>
                  <a:cubicBezTo>
                    <a:pt x="35" y="28"/>
                    <a:pt x="37" y="27"/>
                    <a:pt x="37" y="20"/>
                  </a:cubicBezTo>
                  <a:cubicBezTo>
                    <a:pt x="37" y="20"/>
                    <a:pt x="37" y="20"/>
                    <a:pt x="37" y="20"/>
                  </a:cubicBezTo>
                  <a:cubicBezTo>
                    <a:pt x="40" y="20"/>
                    <a:pt x="40" y="20"/>
                    <a:pt x="40" y="20"/>
                  </a:cubicBezTo>
                  <a:cubicBezTo>
                    <a:pt x="40" y="24"/>
                    <a:pt x="39" y="27"/>
                    <a:pt x="39" y="30"/>
                  </a:cubicBezTo>
                  <a:cubicBezTo>
                    <a:pt x="39" y="33"/>
                    <a:pt x="39" y="36"/>
                    <a:pt x="40" y="40"/>
                  </a:cubicBezTo>
                  <a:cubicBezTo>
                    <a:pt x="37" y="41"/>
                    <a:pt x="37" y="41"/>
                    <a:pt x="37" y="41"/>
                  </a:cubicBezTo>
                  <a:cubicBezTo>
                    <a:pt x="37" y="33"/>
                    <a:pt x="35" y="32"/>
                    <a:pt x="27" y="32"/>
                  </a:cubicBezTo>
                  <a:cubicBezTo>
                    <a:pt x="20" y="32"/>
                    <a:pt x="20" y="32"/>
                    <a:pt x="20" y="32"/>
                  </a:cubicBezTo>
                  <a:cubicBezTo>
                    <a:pt x="20" y="51"/>
                    <a:pt x="20" y="51"/>
                    <a:pt x="20" y="51"/>
                  </a:cubicBezTo>
                  <a:cubicBezTo>
                    <a:pt x="20" y="58"/>
                    <a:pt x="21" y="59"/>
                    <a:pt x="30" y="59"/>
                  </a:cubicBezTo>
                  <a:cubicBezTo>
                    <a:pt x="41" y="59"/>
                    <a:pt x="46" y="58"/>
                    <a:pt x="49" y="48"/>
                  </a:cubicBezTo>
                  <a:cubicBezTo>
                    <a:pt x="51" y="49"/>
                    <a:pt x="51" y="49"/>
                    <a:pt x="51" y="49"/>
                  </a:cubicBezTo>
                  <a:cubicBezTo>
                    <a:pt x="48" y="63"/>
                    <a:pt x="48" y="63"/>
                    <a:pt x="48" y="63"/>
                  </a:cubicBezTo>
                  <a:cubicBezTo>
                    <a:pt x="39" y="63"/>
                    <a:pt x="32" y="63"/>
                    <a:pt x="26" y="63"/>
                  </a:cubicBezTo>
                  <a:cubicBezTo>
                    <a:pt x="22" y="63"/>
                    <a:pt x="18" y="63"/>
                    <a:pt x="16" y="63"/>
                  </a:cubicBezTo>
                  <a:cubicBezTo>
                    <a:pt x="13" y="63"/>
                    <a:pt x="11" y="63"/>
                    <a:pt x="8" y="63"/>
                  </a:cubicBezTo>
                  <a:cubicBezTo>
                    <a:pt x="5" y="63"/>
                    <a:pt x="2"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p:cNvSpPr>
              <a:spLocks noEditPoints="1"/>
            </p:cNvSpPr>
            <p:nvPr userDrawn="1"/>
          </p:nvSpPr>
          <p:spPr bwMode="auto">
            <a:xfrm>
              <a:off x="1551" y="3336"/>
              <a:ext cx="115" cy="118"/>
            </a:xfrm>
            <a:custGeom>
              <a:avLst/>
              <a:gdLst>
                <a:gd name="T0" fmla="*/ 0 w 62"/>
                <a:gd name="T1" fmla="*/ 60 h 63"/>
                <a:gd name="T2" fmla="*/ 8 w 62"/>
                <a:gd name="T3" fmla="*/ 53 h 63"/>
                <a:gd name="T4" fmla="*/ 8 w 62"/>
                <a:gd name="T5" fmla="*/ 10 h 63"/>
                <a:gd name="T6" fmla="*/ 1 w 62"/>
                <a:gd name="T7" fmla="*/ 3 h 63"/>
                <a:gd name="T8" fmla="*/ 0 w 62"/>
                <a:gd name="T9" fmla="*/ 3 h 63"/>
                <a:gd name="T10" fmla="*/ 0 w 62"/>
                <a:gd name="T11" fmla="*/ 0 h 63"/>
                <a:gd name="T12" fmla="*/ 13 w 62"/>
                <a:gd name="T13" fmla="*/ 0 h 63"/>
                <a:gd name="T14" fmla="*/ 27 w 62"/>
                <a:gd name="T15" fmla="*/ 0 h 63"/>
                <a:gd name="T16" fmla="*/ 50 w 62"/>
                <a:gd name="T17" fmla="*/ 16 h 63"/>
                <a:gd name="T18" fmla="*/ 38 w 62"/>
                <a:gd name="T19" fmla="*/ 32 h 63"/>
                <a:gd name="T20" fmla="*/ 61 w 62"/>
                <a:gd name="T21" fmla="*/ 60 h 63"/>
                <a:gd name="T22" fmla="*/ 62 w 62"/>
                <a:gd name="T23" fmla="*/ 60 h 63"/>
                <a:gd name="T24" fmla="*/ 62 w 62"/>
                <a:gd name="T25" fmla="*/ 63 h 63"/>
                <a:gd name="T26" fmla="*/ 53 w 62"/>
                <a:gd name="T27" fmla="*/ 63 h 63"/>
                <a:gd name="T28" fmla="*/ 45 w 62"/>
                <a:gd name="T29" fmla="*/ 63 h 63"/>
                <a:gd name="T30" fmla="*/ 27 w 62"/>
                <a:gd name="T31" fmla="*/ 34 h 63"/>
                <a:gd name="T32" fmla="*/ 20 w 62"/>
                <a:gd name="T33" fmla="*/ 34 h 63"/>
                <a:gd name="T34" fmla="*/ 20 w 62"/>
                <a:gd name="T35" fmla="*/ 53 h 63"/>
                <a:gd name="T36" fmla="*/ 28 w 62"/>
                <a:gd name="T37" fmla="*/ 60 h 63"/>
                <a:gd name="T38" fmla="*/ 28 w 62"/>
                <a:gd name="T39" fmla="*/ 63 h 63"/>
                <a:gd name="T40" fmla="*/ 14 w 62"/>
                <a:gd name="T41" fmla="*/ 63 h 63"/>
                <a:gd name="T42" fmla="*/ 0 w 62"/>
                <a:gd name="T43" fmla="*/ 63 h 63"/>
                <a:gd name="T44" fmla="*/ 0 w 62"/>
                <a:gd name="T45" fmla="*/ 60 h 63"/>
                <a:gd name="T46" fmla="*/ 23 w 62"/>
                <a:gd name="T47" fmla="*/ 31 h 63"/>
                <a:gd name="T48" fmla="*/ 38 w 62"/>
                <a:gd name="T49" fmla="*/ 17 h 63"/>
                <a:gd name="T50" fmla="*/ 23 w 62"/>
                <a:gd name="T51" fmla="*/ 3 h 63"/>
                <a:gd name="T52" fmla="*/ 20 w 62"/>
                <a:gd name="T53" fmla="*/ 3 h 63"/>
                <a:gd name="T54" fmla="*/ 20 w 62"/>
                <a:gd name="T55" fmla="*/ 31 h 63"/>
                <a:gd name="T56" fmla="*/ 23 w 62"/>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3">
                  <a:moveTo>
                    <a:pt x="0" y="60"/>
                  </a:moveTo>
                  <a:cubicBezTo>
                    <a:pt x="7" y="60"/>
                    <a:pt x="8" y="59"/>
                    <a:pt x="8" y="53"/>
                  </a:cubicBezTo>
                  <a:cubicBezTo>
                    <a:pt x="8" y="10"/>
                    <a:pt x="8" y="10"/>
                    <a:pt x="8" y="10"/>
                  </a:cubicBezTo>
                  <a:cubicBezTo>
                    <a:pt x="8" y="4"/>
                    <a:pt x="8" y="3"/>
                    <a:pt x="1" y="3"/>
                  </a:cubicBezTo>
                  <a:cubicBezTo>
                    <a:pt x="0" y="3"/>
                    <a:pt x="0" y="3"/>
                    <a:pt x="0" y="3"/>
                  </a:cubicBezTo>
                  <a:cubicBezTo>
                    <a:pt x="0" y="0"/>
                    <a:pt x="0" y="0"/>
                    <a:pt x="0" y="0"/>
                  </a:cubicBezTo>
                  <a:cubicBezTo>
                    <a:pt x="5" y="0"/>
                    <a:pt x="9" y="0"/>
                    <a:pt x="13" y="0"/>
                  </a:cubicBezTo>
                  <a:cubicBezTo>
                    <a:pt x="18" y="0"/>
                    <a:pt x="23" y="0"/>
                    <a:pt x="27" y="0"/>
                  </a:cubicBezTo>
                  <a:cubicBezTo>
                    <a:pt x="42" y="0"/>
                    <a:pt x="50" y="6"/>
                    <a:pt x="50" y="16"/>
                  </a:cubicBezTo>
                  <a:cubicBezTo>
                    <a:pt x="50" y="24"/>
                    <a:pt x="46" y="29"/>
                    <a:pt x="38" y="32"/>
                  </a:cubicBezTo>
                  <a:cubicBezTo>
                    <a:pt x="49" y="51"/>
                    <a:pt x="56" y="60"/>
                    <a:pt x="61" y="60"/>
                  </a:cubicBezTo>
                  <a:cubicBezTo>
                    <a:pt x="62" y="60"/>
                    <a:pt x="62" y="60"/>
                    <a:pt x="62" y="60"/>
                  </a:cubicBezTo>
                  <a:cubicBezTo>
                    <a:pt x="62" y="63"/>
                    <a:pt x="62" y="63"/>
                    <a:pt x="62" y="63"/>
                  </a:cubicBezTo>
                  <a:cubicBezTo>
                    <a:pt x="59" y="63"/>
                    <a:pt x="56" y="63"/>
                    <a:pt x="53" y="63"/>
                  </a:cubicBezTo>
                  <a:cubicBezTo>
                    <a:pt x="51" y="63"/>
                    <a:pt x="48" y="63"/>
                    <a:pt x="45" y="63"/>
                  </a:cubicBezTo>
                  <a:cubicBezTo>
                    <a:pt x="37" y="53"/>
                    <a:pt x="32" y="43"/>
                    <a:pt x="27" y="34"/>
                  </a:cubicBezTo>
                  <a:cubicBezTo>
                    <a:pt x="20" y="34"/>
                    <a:pt x="20" y="34"/>
                    <a:pt x="20" y="34"/>
                  </a:cubicBezTo>
                  <a:cubicBezTo>
                    <a:pt x="20" y="53"/>
                    <a:pt x="20" y="53"/>
                    <a:pt x="20" y="53"/>
                  </a:cubicBezTo>
                  <a:cubicBezTo>
                    <a:pt x="20" y="59"/>
                    <a:pt x="21" y="60"/>
                    <a:pt x="28" y="60"/>
                  </a:cubicBezTo>
                  <a:cubicBezTo>
                    <a:pt x="28" y="63"/>
                    <a:pt x="28" y="63"/>
                    <a:pt x="28" y="63"/>
                  </a:cubicBezTo>
                  <a:cubicBezTo>
                    <a:pt x="23" y="63"/>
                    <a:pt x="18" y="63"/>
                    <a:pt x="14" y="63"/>
                  </a:cubicBezTo>
                  <a:cubicBezTo>
                    <a:pt x="9" y="63"/>
                    <a:pt x="4" y="63"/>
                    <a:pt x="0" y="63"/>
                  </a:cubicBezTo>
                  <a:lnTo>
                    <a:pt x="0" y="60"/>
                  </a:lnTo>
                  <a:close/>
                  <a:moveTo>
                    <a:pt x="23" y="31"/>
                  </a:moveTo>
                  <a:cubicBezTo>
                    <a:pt x="33" y="31"/>
                    <a:pt x="38" y="27"/>
                    <a:pt x="38" y="17"/>
                  </a:cubicBezTo>
                  <a:cubicBezTo>
                    <a:pt x="38" y="8"/>
                    <a:pt x="33" y="3"/>
                    <a:pt x="23" y="3"/>
                  </a:cubicBezTo>
                  <a:cubicBezTo>
                    <a:pt x="22" y="3"/>
                    <a:pt x="21" y="3"/>
                    <a:pt x="20" y="3"/>
                  </a:cubicBezTo>
                  <a:cubicBezTo>
                    <a:pt x="20" y="31"/>
                    <a:pt x="20" y="31"/>
                    <a:pt x="20" y="31"/>
                  </a:cubicBezTo>
                  <a:cubicBezTo>
                    <a:pt x="21" y="31"/>
                    <a:pt x="22" y="31"/>
                    <a:pt x="23"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2"/>
            <p:cNvSpPr>
              <a:spLocks/>
            </p:cNvSpPr>
            <p:nvPr userDrawn="1"/>
          </p:nvSpPr>
          <p:spPr bwMode="auto">
            <a:xfrm>
              <a:off x="1673" y="3334"/>
              <a:ext cx="69" cy="121"/>
            </a:xfrm>
            <a:custGeom>
              <a:avLst/>
              <a:gdLst>
                <a:gd name="T0" fmla="*/ 0 w 37"/>
                <a:gd name="T1" fmla="*/ 48 h 65"/>
                <a:gd name="T2" fmla="*/ 2 w 37"/>
                <a:gd name="T3" fmla="*/ 47 h 65"/>
                <a:gd name="T4" fmla="*/ 17 w 37"/>
                <a:gd name="T5" fmla="*/ 61 h 65"/>
                <a:gd name="T6" fmla="*/ 27 w 37"/>
                <a:gd name="T7" fmla="*/ 50 h 65"/>
                <a:gd name="T8" fmla="*/ 24 w 37"/>
                <a:gd name="T9" fmla="*/ 43 h 65"/>
                <a:gd name="T10" fmla="*/ 13 w 37"/>
                <a:gd name="T11" fmla="*/ 36 h 65"/>
                <a:gd name="T12" fmla="*/ 2 w 37"/>
                <a:gd name="T13" fmla="*/ 18 h 65"/>
                <a:gd name="T14" fmla="*/ 21 w 37"/>
                <a:gd name="T15" fmla="*/ 0 h 65"/>
                <a:gd name="T16" fmla="*/ 34 w 37"/>
                <a:gd name="T17" fmla="*/ 1 h 65"/>
                <a:gd name="T18" fmla="*/ 35 w 37"/>
                <a:gd name="T19" fmla="*/ 14 h 65"/>
                <a:gd name="T20" fmla="*/ 32 w 37"/>
                <a:gd name="T21" fmla="*/ 14 h 65"/>
                <a:gd name="T22" fmla="*/ 21 w 37"/>
                <a:gd name="T23" fmla="*/ 3 h 65"/>
                <a:gd name="T24" fmla="*/ 11 w 37"/>
                <a:gd name="T25" fmla="*/ 14 h 65"/>
                <a:gd name="T26" fmla="*/ 14 w 37"/>
                <a:gd name="T27" fmla="*/ 21 h 65"/>
                <a:gd name="T28" fmla="*/ 24 w 37"/>
                <a:gd name="T29" fmla="*/ 28 h 65"/>
                <a:gd name="T30" fmla="*/ 37 w 37"/>
                <a:gd name="T31" fmla="*/ 46 h 65"/>
                <a:gd name="T32" fmla="*/ 16 w 37"/>
                <a:gd name="T33" fmla="*/ 65 h 65"/>
                <a:gd name="T34" fmla="*/ 1 w 37"/>
                <a:gd name="T35" fmla="*/ 61 h 65"/>
                <a:gd name="T36" fmla="*/ 0 w 37"/>
                <a:gd name="T3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5">
                  <a:moveTo>
                    <a:pt x="0" y="48"/>
                  </a:moveTo>
                  <a:cubicBezTo>
                    <a:pt x="2" y="47"/>
                    <a:pt x="2" y="47"/>
                    <a:pt x="2" y="47"/>
                  </a:cubicBezTo>
                  <a:cubicBezTo>
                    <a:pt x="5" y="57"/>
                    <a:pt x="9" y="61"/>
                    <a:pt x="17" y="61"/>
                  </a:cubicBezTo>
                  <a:cubicBezTo>
                    <a:pt x="23" y="61"/>
                    <a:pt x="27" y="57"/>
                    <a:pt x="27" y="50"/>
                  </a:cubicBezTo>
                  <a:cubicBezTo>
                    <a:pt x="27" y="47"/>
                    <a:pt x="26" y="45"/>
                    <a:pt x="24" y="43"/>
                  </a:cubicBezTo>
                  <a:cubicBezTo>
                    <a:pt x="21" y="40"/>
                    <a:pt x="16" y="38"/>
                    <a:pt x="13" y="36"/>
                  </a:cubicBezTo>
                  <a:cubicBezTo>
                    <a:pt x="6" y="31"/>
                    <a:pt x="2" y="27"/>
                    <a:pt x="2" y="18"/>
                  </a:cubicBezTo>
                  <a:cubicBezTo>
                    <a:pt x="2" y="7"/>
                    <a:pt x="9" y="0"/>
                    <a:pt x="21" y="0"/>
                  </a:cubicBezTo>
                  <a:cubicBezTo>
                    <a:pt x="24" y="0"/>
                    <a:pt x="28" y="0"/>
                    <a:pt x="34" y="1"/>
                  </a:cubicBezTo>
                  <a:cubicBezTo>
                    <a:pt x="35" y="14"/>
                    <a:pt x="35" y="14"/>
                    <a:pt x="35" y="14"/>
                  </a:cubicBezTo>
                  <a:cubicBezTo>
                    <a:pt x="32" y="14"/>
                    <a:pt x="32" y="14"/>
                    <a:pt x="32" y="14"/>
                  </a:cubicBezTo>
                  <a:cubicBezTo>
                    <a:pt x="31" y="7"/>
                    <a:pt x="27" y="3"/>
                    <a:pt x="21" y="3"/>
                  </a:cubicBezTo>
                  <a:cubicBezTo>
                    <a:pt x="15" y="3"/>
                    <a:pt x="11" y="8"/>
                    <a:pt x="11" y="14"/>
                  </a:cubicBezTo>
                  <a:cubicBezTo>
                    <a:pt x="11" y="17"/>
                    <a:pt x="12" y="19"/>
                    <a:pt x="14" y="21"/>
                  </a:cubicBezTo>
                  <a:cubicBezTo>
                    <a:pt x="17" y="25"/>
                    <a:pt x="20" y="26"/>
                    <a:pt x="24" y="28"/>
                  </a:cubicBezTo>
                  <a:cubicBezTo>
                    <a:pt x="33" y="33"/>
                    <a:pt x="37" y="37"/>
                    <a:pt x="37" y="46"/>
                  </a:cubicBezTo>
                  <a:cubicBezTo>
                    <a:pt x="37" y="57"/>
                    <a:pt x="29" y="65"/>
                    <a:pt x="16" y="65"/>
                  </a:cubicBezTo>
                  <a:cubicBezTo>
                    <a:pt x="11" y="65"/>
                    <a:pt x="6" y="64"/>
                    <a:pt x="1" y="61"/>
                  </a:cubicBez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p:cNvSpPr>
              <a:spLocks/>
            </p:cNvSpPr>
            <p:nvPr userDrawn="1"/>
          </p:nvSpPr>
          <p:spPr bwMode="auto">
            <a:xfrm>
              <a:off x="1758"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8 w 28"/>
                <a:gd name="T15" fmla="*/ 0 h 63"/>
                <a:gd name="T16" fmla="*/ 28 w 28"/>
                <a:gd name="T17" fmla="*/ 3 h 63"/>
                <a:gd name="T18" fmla="*/ 27 w 28"/>
                <a:gd name="T19" fmla="*/ 3 h 63"/>
                <a:gd name="T20" fmla="*/ 20 w 28"/>
                <a:gd name="T21" fmla="*/ 10 h 63"/>
                <a:gd name="T22" fmla="*/ 20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3" y="0"/>
                    <a:pt x="28" y="0"/>
                  </a:cubicBezTo>
                  <a:cubicBezTo>
                    <a:pt x="28" y="3"/>
                    <a:pt x="28" y="3"/>
                    <a:pt x="28" y="3"/>
                  </a:cubicBezTo>
                  <a:cubicBezTo>
                    <a:pt x="27" y="3"/>
                    <a:pt x="27" y="3"/>
                    <a:pt x="27" y="3"/>
                  </a:cubicBezTo>
                  <a:cubicBezTo>
                    <a:pt x="21" y="3"/>
                    <a:pt x="20" y="4"/>
                    <a:pt x="20" y="10"/>
                  </a:cubicBezTo>
                  <a:cubicBezTo>
                    <a:pt x="20" y="52"/>
                    <a:pt x="20" y="52"/>
                    <a:pt x="20" y="52"/>
                  </a:cubicBezTo>
                  <a:cubicBezTo>
                    <a:pt x="20"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4"/>
            <p:cNvSpPr>
              <a:spLocks/>
            </p:cNvSpPr>
            <p:nvPr userDrawn="1"/>
          </p:nvSpPr>
          <p:spPr bwMode="auto">
            <a:xfrm>
              <a:off x="1818" y="3331"/>
              <a:ext cx="103" cy="123"/>
            </a:xfrm>
            <a:custGeom>
              <a:avLst/>
              <a:gdLst>
                <a:gd name="T0" fmla="*/ 14 w 56"/>
                <a:gd name="T1" fmla="*/ 63 h 66"/>
                <a:gd name="T2" fmla="*/ 15 w 56"/>
                <a:gd name="T3" fmla="*/ 63 h 66"/>
                <a:gd name="T4" fmla="*/ 23 w 56"/>
                <a:gd name="T5" fmla="*/ 54 h 66"/>
                <a:gd name="T6" fmla="*/ 23 w 56"/>
                <a:gd name="T7" fmla="*/ 7 h 66"/>
                <a:gd name="T8" fmla="*/ 14 w 56"/>
                <a:gd name="T9" fmla="*/ 7 h 66"/>
                <a:gd name="T10" fmla="*/ 2 w 56"/>
                <a:gd name="T11" fmla="*/ 16 h 66"/>
                <a:gd name="T12" fmla="*/ 0 w 56"/>
                <a:gd name="T13" fmla="*/ 16 h 66"/>
                <a:gd name="T14" fmla="*/ 1 w 56"/>
                <a:gd name="T15" fmla="*/ 1 h 66"/>
                <a:gd name="T16" fmla="*/ 4 w 56"/>
                <a:gd name="T17" fmla="*/ 1 h 66"/>
                <a:gd name="T18" fmla="*/ 9 w 56"/>
                <a:gd name="T19" fmla="*/ 3 h 66"/>
                <a:gd name="T20" fmla="*/ 49 w 56"/>
                <a:gd name="T21" fmla="*/ 3 h 66"/>
                <a:gd name="T22" fmla="*/ 54 w 56"/>
                <a:gd name="T23" fmla="*/ 0 h 66"/>
                <a:gd name="T24" fmla="*/ 56 w 56"/>
                <a:gd name="T25" fmla="*/ 1 h 66"/>
                <a:gd name="T26" fmla="*/ 55 w 56"/>
                <a:gd name="T27" fmla="*/ 15 h 66"/>
                <a:gd name="T28" fmla="*/ 52 w 56"/>
                <a:gd name="T29" fmla="*/ 16 h 66"/>
                <a:gd name="T30" fmla="*/ 44 w 56"/>
                <a:gd name="T31" fmla="*/ 7 h 66"/>
                <a:gd name="T32" fmla="*/ 34 w 56"/>
                <a:gd name="T33" fmla="*/ 7 h 66"/>
                <a:gd name="T34" fmla="*/ 34 w 56"/>
                <a:gd name="T35" fmla="*/ 54 h 66"/>
                <a:gd name="T36" fmla="*/ 43 w 56"/>
                <a:gd name="T37" fmla="*/ 63 h 66"/>
                <a:gd name="T38" fmla="*/ 43 w 56"/>
                <a:gd name="T39" fmla="*/ 66 h 66"/>
                <a:gd name="T40" fmla="*/ 29 w 56"/>
                <a:gd name="T41" fmla="*/ 66 h 66"/>
                <a:gd name="T42" fmla="*/ 14 w 56"/>
                <a:gd name="T43" fmla="*/ 66 h 66"/>
                <a:gd name="T44" fmla="*/ 14 w 56"/>
                <a:gd name="T4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14" y="63"/>
                  </a:moveTo>
                  <a:cubicBezTo>
                    <a:pt x="15" y="63"/>
                    <a:pt x="15" y="63"/>
                    <a:pt x="15" y="63"/>
                  </a:cubicBezTo>
                  <a:cubicBezTo>
                    <a:pt x="22" y="63"/>
                    <a:pt x="23" y="62"/>
                    <a:pt x="23" y="54"/>
                  </a:cubicBezTo>
                  <a:cubicBezTo>
                    <a:pt x="23" y="7"/>
                    <a:pt x="23" y="7"/>
                    <a:pt x="23" y="7"/>
                  </a:cubicBezTo>
                  <a:cubicBezTo>
                    <a:pt x="14" y="7"/>
                    <a:pt x="14" y="7"/>
                    <a:pt x="14" y="7"/>
                  </a:cubicBezTo>
                  <a:cubicBezTo>
                    <a:pt x="7" y="7"/>
                    <a:pt x="4" y="8"/>
                    <a:pt x="2" y="16"/>
                  </a:cubicBezTo>
                  <a:cubicBezTo>
                    <a:pt x="0" y="16"/>
                    <a:pt x="0" y="16"/>
                    <a:pt x="0" y="16"/>
                  </a:cubicBezTo>
                  <a:cubicBezTo>
                    <a:pt x="1" y="11"/>
                    <a:pt x="1" y="6"/>
                    <a:pt x="1" y="1"/>
                  </a:cubicBezTo>
                  <a:cubicBezTo>
                    <a:pt x="4" y="1"/>
                    <a:pt x="4" y="1"/>
                    <a:pt x="4" y="1"/>
                  </a:cubicBezTo>
                  <a:cubicBezTo>
                    <a:pt x="4" y="3"/>
                    <a:pt x="6" y="3"/>
                    <a:pt x="9" y="3"/>
                  </a:cubicBezTo>
                  <a:cubicBezTo>
                    <a:pt x="49" y="3"/>
                    <a:pt x="49" y="3"/>
                    <a:pt x="49" y="3"/>
                  </a:cubicBezTo>
                  <a:cubicBezTo>
                    <a:pt x="51" y="3"/>
                    <a:pt x="53" y="3"/>
                    <a:pt x="54" y="0"/>
                  </a:cubicBezTo>
                  <a:cubicBezTo>
                    <a:pt x="56" y="1"/>
                    <a:pt x="56" y="1"/>
                    <a:pt x="56" y="1"/>
                  </a:cubicBezTo>
                  <a:cubicBezTo>
                    <a:pt x="56" y="7"/>
                    <a:pt x="55" y="12"/>
                    <a:pt x="55" y="15"/>
                  </a:cubicBezTo>
                  <a:cubicBezTo>
                    <a:pt x="52" y="16"/>
                    <a:pt x="52" y="16"/>
                    <a:pt x="52" y="16"/>
                  </a:cubicBezTo>
                  <a:cubicBezTo>
                    <a:pt x="52" y="9"/>
                    <a:pt x="50" y="7"/>
                    <a:pt x="44" y="7"/>
                  </a:cubicBezTo>
                  <a:cubicBezTo>
                    <a:pt x="34" y="7"/>
                    <a:pt x="34" y="7"/>
                    <a:pt x="34" y="7"/>
                  </a:cubicBezTo>
                  <a:cubicBezTo>
                    <a:pt x="34" y="54"/>
                    <a:pt x="34" y="54"/>
                    <a:pt x="34" y="54"/>
                  </a:cubicBezTo>
                  <a:cubicBezTo>
                    <a:pt x="34" y="62"/>
                    <a:pt x="35" y="63"/>
                    <a:pt x="43" y="63"/>
                  </a:cubicBezTo>
                  <a:cubicBezTo>
                    <a:pt x="43" y="66"/>
                    <a:pt x="43" y="66"/>
                    <a:pt x="43" y="66"/>
                  </a:cubicBezTo>
                  <a:cubicBezTo>
                    <a:pt x="36" y="66"/>
                    <a:pt x="33" y="66"/>
                    <a:pt x="29" y="66"/>
                  </a:cubicBezTo>
                  <a:cubicBezTo>
                    <a:pt x="24" y="66"/>
                    <a:pt x="19" y="66"/>
                    <a:pt x="14" y="66"/>
                  </a:cubicBezTo>
                  <a:lnTo>
                    <a:pt x="1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5"/>
            <p:cNvSpPr>
              <a:spLocks/>
            </p:cNvSpPr>
            <p:nvPr userDrawn="1"/>
          </p:nvSpPr>
          <p:spPr bwMode="auto">
            <a:xfrm>
              <a:off x="1929" y="3336"/>
              <a:ext cx="107" cy="118"/>
            </a:xfrm>
            <a:custGeom>
              <a:avLst/>
              <a:gdLst>
                <a:gd name="T0" fmla="*/ 15 w 58"/>
                <a:gd name="T1" fmla="*/ 60 h 63"/>
                <a:gd name="T2" fmla="*/ 16 w 58"/>
                <a:gd name="T3" fmla="*/ 60 h 63"/>
                <a:gd name="T4" fmla="*/ 24 w 58"/>
                <a:gd name="T5" fmla="*/ 52 h 63"/>
                <a:gd name="T6" fmla="*/ 24 w 58"/>
                <a:gd name="T7" fmla="*/ 34 h 63"/>
                <a:gd name="T8" fmla="*/ 9 w 58"/>
                <a:gd name="T9" fmla="*/ 9 h 63"/>
                <a:gd name="T10" fmla="*/ 0 w 58"/>
                <a:gd name="T11" fmla="*/ 3 h 63"/>
                <a:gd name="T12" fmla="*/ 0 w 58"/>
                <a:gd name="T13" fmla="*/ 0 h 63"/>
                <a:gd name="T14" fmla="*/ 14 w 58"/>
                <a:gd name="T15" fmla="*/ 0 h 63"/>
                <a:gd name="T16" fmla="*/ 26 w 58"/>
                <a:gd name="T17" fmla="*/ 0 h 63"/>
                <a:gd name="T18" fmla="*/ 26 w 58"/>
                <a:gd name="T19" fmla="*/ 3 h 63"/>
                <a:gd name="T20" fmla="*/ 24 w 58"/>
                <a:gd name="T21" fmla="*/ 3 h 63"/>
                <a:gd name="T22" fmla="*/ 20 w 58"/>
                <a:gd name="T23" fmla="*/ 5 h 63"/>
                <a:gd name="T24" fmla="*/ 22 w 58"/>
                <a:gd name="T25" fmla="*/ 8 h 63"/>
                <a:gd name="T26" fmla="*/ 33 w 58"/>
                <a:gd name="T27" fmla="*/ 27 h 63"/>
                <a:gd name="T28" fmla="*/ 43 w 58"/>
                <a:gd name="T29" fmla="*/ 11 h 63"/>
                <a:gd name="T30" fmla="*/ 46 w 58"/>
                <a:gd name="T31" fmla="*/ 5 h 63"/>
                <a:gd name="T32" fmla="*/ 39 w 58"/>
                <a:gd name="T33" fmla="*/ 3 h 63"/>
                <a:gd name="T34" fmla="*/ 39 w 58"/>
                <a:gd name="T35" fmla="*/ 0 h 63"/>
                <a:gd name="T36" fmla="*/ 51 w 58"/>
                <a:gd name="T37" fmla="*/ 0 h 63"/>
                <a:gd name="T38" fmla="*/ 58 w 58"/>
                <a:gd name="T39" fmla="*/ 0 h 63"/>
                <a:gd name="T40" fmla="*/ 58 w 58"/>
                <a:gd name="T41" fmla="*/ 3 h 63"/>
                <a:gd name="T42" fmla="*/ 48 w 58"/>
                <a:gd name="T43" fmla="*/ 11 h 63"/>
                <a:gd name="T44" fmla="*/ 36 w 58"/>
                <a:gd name="T45" fmla="*/ 31 h 63"/>
                <a:gd name="T46" fmla="*/ 36 w 58"/>
                <a:gd name="T47" fmla="*/ 51 h 63"/>
                <a:gd name="T48" fmla="*/ 44 w 58"/>
                <a:gd name="T49" fmla="*/ 60 h 63"/>
                <a:gd name="T50" fmla="*/ 44 w 58"/>
                <a:gd name="T51" fmla="*/ 63 h 63"/>
                <a:gd name="T52" fmla="*/ 30 w 58"/>
                <a:gd name="T53" fmla="*/ 63 h 63"/>
                <a:gd name="T54" fmla="*/ 15 w 58"/>
                <a:gd name="T55" fmla="*/ 63 h 63"/>
                <a:gd name="T56" fmla="*/ 15 w 58"/>
                <a:gd name="T5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3">
                  <a:moveTo>
                    <a:pt x="15" y="60"/>
                  </a:moveTo>
                  <a:cubicBezTo>
                    <a:pt x="16" y="60"/>
                    <a:pt x="16" y="60"/>
                    <a:pt x="16" y="60"/>
                  </a:cubicBezTo>
                  <a:cubicBezTo>
                    <a:pt x="23" y="60"/>
                    <a:pt x="24" y="59"/>
                    <a:pt x="24" y="52"/>
                  </a:cubicBezTo>
                  <a:cubicBezTo>
                    <a:pt x="24" y="34"/>
                    <a:pt x="24" y="34"/>
                    <a:pt x="24" y="34"/>
                  </a:cubicBezTo>
                  <a:cubicBezTo>
                    <a:pt x="9" y="9"/>
                    <a:pt x="9" y="9"/>
                    <a:pt x="9" y="9"/>
                  </a:cubicBezTo>
                  <a:cubicBezTo>
                    <a:pt x="6" y="5"/>
                    <a:pt x="5" y="3"/>
                    <a:pt x="0" y="3"/>
                  </a:cubicBezTo>
                  <a:cubicBezTo>
                    <a:pt x="0" y="0"/>
                    <a:pt x="0" y="0"/>
                    <a:pt x="0" y="0"/>
                  </a:cubicBezTo>
                  <a:cubicBezTo>
                    <a:pt x="3" y="0"/>
                    <a:pt x="6" y="0"/>
                    <a:pt x="14" y="0"/>
                  </a:cubicBezTo>
                  <a:cubicBezTo>
                    <a:pt x="19" y="0"/>
                    <a:pt x="23" y="0"/>
                    <a:pt x="26" y="0"/>
                  </a:cubicBezTo>
                  <a:cubicBezTo>
                    <a:pt x="26" y="3"/>
                    <a:pt x="26" y="3"/>
                    <a:pt x="26" y="3"/>
                  </a:cubicBezTo>
                  <a:cubicBezTo>
                    <a:pt x="24" y="3"/>
                    <a:pt x="24" y="3"/>
                    <a:pt x="24" y="3"/>
                  </a:cubicBezTo>
                  <a:cubicBezTo>
                    <a:pt x="21" y="3"/>
                    <a:pt x="20" y="3"/>
                    <a:pt x="20" y="5"/>
                  </a:cubicBezTo>
                  <a:cubicBezTo>
                    <a:pt x="20" y="6"/>
                    <a:pt x="21" y="7"/>
                    <a:pt x="22" y="8"/>
                  </a:cubicBezTo>
                  <a:cubicBezTo>
                    <a:pt x="33" y="27"/>
                    <a:pt x="33" y="27"/>
                    <a:pt x="33" y="27"/>
                  </a:cubicBezTo>
                  <a:cubicBezTo>
                    <a:pt x="43" y="11"/>
                    <a:pt x="43" y="11"/>
                    <a:pt x="43" y="11"/>
                  </a:cubicBezTo>
                  <a:cubicBezTo>
                    <a:pt x="45" y="8"/>
                    <a:pt x="46" y="7"/>
                    <a:pt x="46" y="5"/>
                  </a:cubicBezTo>
                  <a:cubicBezTo>
                    <a:pt x="46" y="4"/>
                    <a:pt x="43" y="3"/>
                    <a:pt x="39" y="3"/>
                  </a:cubicBezTo>
                  <a:cubicBezTo>
                    <a:pt x="39" y="0"/>
                    <a:pt x="39" y="0"/>
                    <a:pt x="39" y="0"/>
                  </a:cubicBezTo>
                  <a:cubicBezTo>
                    <a:pt x="44" y="0"/>
                    <a:pt x="48" y="0"/>
                    <a:pt x="51" y="0"/>
                  </a:cubicBezTo>
                  <a:cubicBezTo>
                    <a:pt x="54" y="0"/>
                    <a:pt x="55" y="0"/>
                    <a:pt x="58" y="0"/>
                  </a:cubicBezTo>
                  <a:cubicBezTo>
                    <a:pt x="58" y="3"/>
                    <a:pt x="58" y="3"/>
                    <a:pt x="58" y="3"/>
                  </a:cubicBezTo>
                  <a:cubicBezTo>
                    <a:pt x="53" y="3"/>
                    <a:pt x="52" y="6"/>
                    <a:pt x="48" y="11"/>
                  </a:cubicBezTo>
                  <a:cubicBezTo>
                    <a:pt x="36" y="31"/>
                    <a:pt x="36" y="31"/>
                    <a:pt x="36" y="31"/>
                  </a:cubicBezTo>
                  <a:cubicBezTo>
                    <a:pt x="36" y="51"/>
                    <a:pt x="36" y="51"/>
                    <a:pt x="36" y="51"/>
                  </a:cubicBezTo>
                  <a:cubicBezTo>
                    <a:pt x="36" y="59"/>
                    <a:pt x="37" y="60"/>
                    <a:pt x="44" y="60"/>
                  </a:cubicBezTo>
                  <a:cubicBezTo>
                    <a:pt x="44" y="63"/>
                    <a:pt x="44" y="63"/>
                    <a:pt x="44" y="63"/>
                  </a:cubicBezTo>
                  <a:cubicBezTo>
                    <a:pt x="39" y="63"/>
                    <a:pt x="35" y="63"/>
                    <a:pt x="30" y="63"/>
                  </a:cubicBezTo>
                  <a:cubicBezTo>
                    <a:pt x="25" y="63"/>
                    <a:pt x="20" y="63"/>
                    <a:pt x="15" y="63"/>
                  </a:cubicBezTo>
                  <a:lnTo>
                    <a:pt x="15"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31"/>
          <p:cNvGrpSpPr>
            <a:grpSpLocks noChangeAspect="1"/>
          </p:cNvGrpSpPr>
          <p:nvPr userDrawn="1"/>
        </p:nvGrpSpPr>
        <p:grpSpPr bwMode="auto">
          <a:xfrm>
            <a:off x="8648007" y="-650875"/>
            <a:ext cx="4133850" cy="4821238"/>
            <a:chOff x="3490" y="-410"/>
            <a:chExt cx="2604" cy="3037"/>
          </a:xfrm>
        </p:grpSpPr>
        <p:sp>
          <p:nvSpPr>
            <p:cNvPr id="62" name="AutoShape 30"/>
            <p:cNvSpPr>
              <a:spLocks noChangeAspect="1" noChangeArrowheads="1" noTextEdit="1"/>
            </p:cNvSpPr>
            <p:nvPr userDrawn="1"/>
          </p:nvSpPr>
          <p:spPr bwMode="auto">
            <a:xfrm>
              <a:off x="3490" y="-410"/>
              <a:ext cx="2604"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noEditPoints="1"/>
            </p:cNvSpPr>
            <p:nvPr userDrawn="1"/>
          </p:nvSpPr>
          <p:spPr bwMode="auto">
            <a:xfrm>
              <a:off x="3490" y="-410"/>
              <a:ext cx="2604" cy="3037"/>
            </a:xfrm>
            <a:custGeom>
              <a:avLst/>
              <a:gdLst>
                <a:gd name="T0" fmla="*/ 0 w 553"/>
                <a:gd name="T1" fmla="*/ 52 h 645"/>
                <a:gd name="T2" fmla="*/ 553 w 553"/>
                <a:gd name="T3" fmla="*/ 52 h 645"/>
                <a:gd name="T4" fmla="*/ 277 w 553"/>
                <a:gd name="T5" fmla="*/ 645 h 645"/>
                <a:gd name="T6" fmla="*/ 88 w 553"/>
                <a:gd name="T7" fmla="*/ 434 h 645"/>
                <a:gd name="T8" fmla="*/ 285 w 553"/>
                <a:gd name="T9" fmla="*/ 611 h 645"/>
                <a:gd name="T10" fmla="*/ 526 w 553"/>
                <a:gd name="T11" fmla="*/ 26 h 645"/>
                <a:gd name="T12" fmla="*/ 74 w 553"/>
                <a:gd name="T13" fmla="*/ 208 h 645"/>
                <a:gd name="T14" fmla="*/ 92 w 553"/>
                <a:gd name="T15" fmla="*/ 98 h 645"/>
                <a:gd name="T16" fmla="*/ 72 w 553"/>
                <a:gd name="T17" fmla="*/ 70 h 645"/>
                <a:gd name="T18" fmla="*/ 221 w 553"/>
                <a:gd name="T19" fmla="*/ 141 h 645"/>
                <a:gd name="T20" fmla="*/ 74 w 553"/>
                <a:gd name="T21" fmla="*/ 216 h 645"/>
                <a:gd name="T22" fmla="*/ 120 w 553"/>
                <a:gd name="T23" fmla="*/ 182 h 645"/>
                <a:gd name="T24" fmla="*/ 193 w 553"/>
                <a:gd name="T25" fmla="*/ 144 h 645"/>
                <a:gd name="T26" fmla="*/ 303 w 553"/>
                <a:gd name="T27" fmla="*/ 472 h 645"/>
                <a:gd name="T28" fmla="*/ 276 w 553"/>
                <a:gd name="T29" fmla="*/ 540 h 645"/>
                <a:gd name="T30" fmla="*/ 219 w 553"/>
                <a:gd name="T31" fmla="*/ 499 h 645"/>
                <a:gd name="T32" fmla="*/ 225 w 553"/>
                <a:gd name="T33" fmla="*/ 378 h 645"/>
                <a:gd name="T34" fmla="*/ 177 w 553"/>
                <a:gd name="T35" fmla="*/ 350 h 645"/>
                <a:gd name="T36" fmla="*/ 144 w 553"/>
                <a:gd name="T37" fmla="*/ 337 h 645"/>
                <a:gd name="T38" fmla="*/ 228 w 553"/>
                <a:gd name="T39" fmla="*/ 279 h 645"/>
                <a:gd name="T40" fmla="*/ 388 w 553"/>
                <a:gd name="T41" fmla="*/ 272 h 645"/>
                <a:gd name="T42" fmla="*/ 340 w 553"/>
                <a:gd name="T43" fmla="*/ 317 h 645"/>
                <a:gd name="T44" fmla="*/ 375 w 553"/>
                <a:gd name="T45" fmla="*/ 394 h 645"/>
                <a:gd name="T46" fmla="*/ 340 w 553"/>
                <a:gd name="T47" fmla="*/ 400 h 645"/>
                <a:gd name="T48" fmla="*/ 303 w 553"/>
                <a:gd name="T49" fmla="*/ 472 h 645"/>
                <a:gd name="T50" fmla="*/ 308 w 553"/>
                <a:gd name="T51" fmla="*/ 216 h 645"/>
                <a:gd name="T52" fmla="*/ 324 w 553"/>
                <a:gd name="T53" fmla="*/ 203 h 645"/>
                <a:gd name="T54" fmla="*/ 264 w 553"/>
                <a:gd name="T55" fmla="*/ 164 h 645"/>
                <a:gd name="T56" fmla="*/ 271 w 553"/>
                <a:gd name="T57" fmla="*/ 208 h 645"/>
                <a:gd name="T58" fmla="*/ 220 w 553"/>
                <a:gd name="T59" fmla="*/ 216 h 645"/>
                <a:gd name="T60" fmla="*/ 246 w 553"/>
                <a:gd name="T61" fmla="*/ 182 h 645"/>
                <a:gd name="T62" fmla="*/ 282 w 553"/>
                <a:gd name="T63" fmla="*/ 74 h 645"/>
                <a:gd name="T64" fmla="*/ 353 w 553"/>
                <a:gd name="T65" fmla="*/ 196 h 645"/>
                <a:gd name="T66" fmla="*/ 367 w 553"/>
                <a:gd name="T67" fmla="*/ 216 h 645"/>
                <a:gd name="T68" fmla="*/ 261 w 553"/>
                <a:gd name="T69" fmla="*/ 318 h 645"/>
                <a:gd name="T70" fmla="*/ 245 w 553"/>
                <a:gd name="T71" fmla="*/ 300 h 645"/>
                <a:gd name="T72" fmla="*/ 267 w 553"/>
                <a:gd name="T73" fmla="*/ 153 h 645"/>
                <a:gd name="T74" fmla="*/ 478 w 553"/>
                <a:gd name="T75" fmla="*/ 217 h 645"/>
                <a:gd name="T76" fmla="*/ 373 w 553"/>
                <a:gd name="T77" fmla="*/ 208 h 645"/>
                <a:gd name="T78" fmla="*/ 391 w 553"/>
                <a:gd name="T79" fmla="*/ 98 h 645"/>
                <a:gd name="T80" fmla="*/ 371 w 553"/>
                <a:gd name="T81" fmla="*/ 70 h 645"/>
                <a:gd name="T82" fmla="*/ 441 w 553"/>
                <a:gd name="T83" fmla="*/ 78 h 645"/>
                <a:gd name="T84" fmla="*/ 418 w 553"/>
                <a:gd name="T85" fmla="*/ 182 h 645"/>
                <a:gd name="T86" fmla="*/ 466 w 553"/>
                <a:gd name="T87" fmla="*/ 200 h 645"/>
                <a:gd name="T88" fmla="*/ 478 w 553"/>
                <a:gd name="T89" fmla="*/ 2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3" h="645">
                  <a:moveTo>
                    <a:pt x="267" y="640"/>
                  </a:moveTo>
                  <a:cubicBezTo>
                    <a:pt x="183" y="596"/>
                    <a:pt x="113" y="538"/>
                    <a:pt x="65" y="449"/>
                  </a:cubicBezTo>
                  <a:cubicBezTo>
                    <a:pt x="20" y="364"/>
                    <a:pt x="0" y="270"/>
                    <a:pt x="0" y="52"/>
                  </a:cubicBezTo>
                  <a:cubicBezTo>
                    <a:pt x="0" y="0"/>
                    <a:pt x="0" y="0"/>
                    <a:pt x="0" y="0"/>
                  </a:cubicBezTo>
                  <a:cubicBezTo>
                    <a:pt x="553" y="0"/>
                    <a:pt x="553" y="0"/>
                    <a:pt x="553" y="0"/>
                  </a:cubicBezTo>
                  <a:cubicBezTo>
                    <a:pt x="553" y="52"/>
                    <a:pt x="553" y="52"/>
                    <a:pt x="553" y="52"/>
                  </a:cubicBezTo>
                  <a:cubicBezTo>
                    <a:pt x="553" y="270"/>
                    <a:pt x="534" y="364"/>
                    <a:pt x="488" y="449"/>
                  </a:cubicBezTo>
                  <a:cubicBezTo>
                    <a:pt x="440" y="538"/>
                    <a:pt x="370" y="596"/>
                    <a:pt x="286" y="640"/>
                  </a:cubicBezTo>
                  <a:cubicBezTo>
                    <a:pt x="277" y="645"/>
                    <a:pt x="277" y="645"/>
                    <a:pt x="277" y="645"/>
                  </a:cubicBezTo>
                  <a:lnTo>
                    <a:pt x="267" y="640"/>
                  </a:lnTo>
                  <a:close/>
                  <a:moveTo>
                    <a:pt x="27" y="78"/>
                  </a:moveTo>
                  <a:cubicBezTo>
                    <a:pt x="27" y="273"/>
                    <a:pt x="51" y="363"/>
                    <a:pt x="88" y="434"/>
                  </a:cubicBezTo>
                  <a:cubicBezTo>
                    <a:pt x="126" y="506"/>
                    <a:pt x="174" y="554"/>
                    <a:pt x="268" y="611"/>
                  </a:cubicBezTo>
                  <a:cubicBezTo>
                    <a:pt x="277" y="616"/>
                    <a:pt x="277" y="616"/>
                    <a:pt x="277" y="616"/>
                  </a:cubicBezTo>
                  <a:cubicBezTo>
                    <a:pt x="285" y="611"/>
                    <a:pt x="285" y="611"/>
                    <a:pt x="285" y="611"/>
                  </a:cubicBezTo>
                  <a:cubicBezTo>
                    <a:pt x="379" y="554"/>
                    <a:pt x="427" y="506"/>
                    <a:pt x="465" y="434"/>
                  </a:cubicBezTo>
                  <a:cubicBezTo>
                    <a:pt x="502" y="363"/>
                    <a:pt x="526" y="273"/>
                    <a:pt x="526" y="78"/>
                  </a:cubicBezTo>
                  <a:cubicBezTo>
                    <a:pt x="526" y="26"/>
                    <a:pt x="526" y="26"/>
                    <a:pt x="526" y="26"/>
                  </a:cubicBezTo>
                  <a:cubicBezTo>
                    <a:pt x="27" y="26"/>
                    <a:pt x="27" y="26"/>
                    <a:pt x="27" y="26"/>
                  </a:cubicBezTo>
                  <a:lnTo>
                    <a:pt x="27" y="78"/>
                  </a:lnTo>
                  <a:close/>
                  <a:moveTo>
                    <a:pt x="74" y="208"/>
                  </a:moveTo>
                  <a:cubicBezTo>
                    <a:pt x="81" y="208"/>
                    <a:pt x="87" y="207"/>
                    <a:pt x="89" y="204"/>
                  </a:cubicBezTo>
                  <a:cubicBezTo>
                    <a:pt x="91" y="201"/>
                    <a:pt x="92" y="197"/>
                    <a:pt x="92" y="190"/>
                  </a:cubicBezTo>
                  <a:cubicBezTo>
                    <a:pt x="92" y="98"/>
                    <a:pt x="92" y="98"/>
                    <a:pt x="92" y="98"/>
                  </a:cubicBezTo>
                  <a:cubicBezTo>
                    <a:pt x="92" y="88"/>
                    <a:pt x="90" y="84"/>
                    <a:pt x="88" y="82"/>
                  </a:cubicBezTo>
                  <a:cubicBezTo>
                    <a:pt x="85" y="79"/>
                    <a:pt x="81" y="78"/>
                    <a:pt x="72" y="78"/>
                  </a:cubicBezTo>
                  <a:cubicBezTo>
                    <a:pt x="72" y="70"/>
                    <a:pt x="72" y="70"/>
                    <a:pt x="72" y="70"/>
                  </a:cubicBezTo>
                  <a:cubicBezTo>
                    <a:pt x="81" y="70"/>
                    <a:pt x="90" y="71"/>
                    <a:pt x="96" y="71"/>
                  </a:cubicBezTo>
                  <a:cubicBezTo>
                    <a:pt x="103" y="71"/>
                    <a:pt x="120" y="69"/>
                    <a:pt x="144" y="69"/>
                  </a:cubicBezTo>
                  <a:cubicBezTo>
                    <a:pt x="194" y="69"/>
                    <a:pt x="221" y="96"/>
                    <a:pt x="221" y="141"/>
                  </a:cubicBezTo>
                  <a:cubicBezTo>
                    <a:pt x="221" y="187"/>
                    <a:pt x="189" y="216"/>
                    <a:pt x="139" y="216"/>
                  </a:cubicBezTo>
                  <a:cubicBezTo>
                    <a:pt x="124" y="216"/>
                    <a:pt x="115" y="215"/>
                    <a:pt x="104" y="215"/>
                  </a:cubicBezTo>
                  <a:cubicBezTo>
                    <a:pt x="92" y="215"/>
                    <a:pt x="81" y="216"/>
                    <a:pt x="74" y="216"/>
                  </a:cubicBezTo>
                  <a:lnTo>
                    <a:pt x="74" y="208"/>
                  </a:lnTo>
                  <a:close/>
                  <a:moveTo>
                    <a:pt x="120" y="78"/>
                  </a:moveTo>
                  <a:cubicBezTo>
                    <a:pt x="120" y="182"/>
                    <a:pt x="120" y="182"/>
                    <a:pt x="120" y="182"/>
                  </a:cubicBezTo>
                  <a:cubicBezTo>
                    <a:pt x="120" y="195"/>
                    <a:pt x="121" y="199"/>
                    <a:pt x="124" y="201"/>
                  </a:cubicBezTo>
                  <a:cubicBezTo>
                    <a:pt x="126" y="204"/>
                    <a:pt x="130" y="207"/>
                    <a:pt x="141" y="207"/>
                  </a:cubicBezTo>
                  <a:cubicBezTo>
                    <a:pt x="170" y="207"/>
                    <a:pt x="193" y="190"/>
                    <a:pt x="193" y="144"/>
                  </a:cubicBezTo>
                  <a:cubicBezTo>
                    <a:pt x="193" y="98"/>
                    <a:pt x="174" y="78"/>
                    <a:pt x="129" y="78"/>
                  </a:cubicBezTo>
                  <a:lnTo>
                    <a:pt x="120" y="78"/>
                  </a:lnTo>
                  <a:close/>
                  <a:moveTo>
                    <a:pt x="303" y="472"/>
                  </a:moveTo>
                  <a:cubicBezTo>
                    <a:pt x="302" y="472"/>
                    <a:pt x="302" y="472"/>
                    <a:pt x="302" y="472"/>
                  </a:cubicBezTo>
                  <a:cubicBezTo>
                    <a:pt x="302" y="521"/>
                    <a:pt x="277" y="540"/>
                    <a:pt x="277" y="540"/>
                  </a:cubicBezTo>
                  <a:cubicBezTo>
                    <a:pt x="276" y="540"/>
                    <a:pt x="276" y="540"/>
                    <a:pt x="276" y="540"/>
                  </a:cubicBezTo>
                  <a:cubicBezTo>
                    <a:pt x="276" y="540"/>
                    <a:pt x="250" y="521"/>
                    <a:pt x="250" y="472"/>
                  </a:cubicBezTo>
                  <a:cubicBezTo>
                    <a:pt x="249" y="472"/>
                    <a:pt x="249" y="472"/>
                    <a:pt x="249" y="472"/>
                  </a:cubicBezTo>
                  <a:cubicBezTo>
                    <a:pt x="246" y="482"/>
                    <a:pt x="233" y="499"/>
                    <a:pt x="219" y="499"/>
                  </a:cubicBezTo>
                  <a:cubicBezTo>
                    <a:pt x="202" y="499"/>
                    <a:pt x="194" y="480"/>
                    <a:pt x="194" y="480"/>
                  </a:cubicBezTo>
                  <a:cubicBezTo>
                    <a:pt x="199" y="467"/>
                    <a:pt x="210" y="441"/>
                    <a:pt x="215" y="425"/>
                  </a:cubicBezTo>
                  <a:cubicBezTo>
                    <a:pt x="220" y="410"/>
                    <a:pt x="225" y="389"/>
                    <a:pt x="225" y="378"/>
                  </a:cubicBezTo>
                  <a:cubicBezTo>
                    <a:pt x="225" y="370"/>
                    <a:pt x="223" y="359"/>
                    <a:pt x="204" y="355"/>
                  </a:cubicBezTo>
                  <a:cubicBezTo>
                    <a:pt x="194" y="352"/>
                    <a:pt x="194" y="352"/>
                    <a:pt x="194" y="352"/>
                  </a:cubicBezTo>
                  <a:cubicBezTo>
                    <a:pt x="189" y="351"/>
                    <a:pt x="182" y="350"/>
                    <a:pt x="177" y="350"/>
                  </a:cubicBezTo>
                  <a:cubicBezTo>
                    <a:pt x="168" y="350"/>
                    <a:pt x="160" y="354"/>
                    <a:pt x="160" y="370"/>
                  </a:cubicBezTo>
                  <a:cubicBezTo>
                    <a:pt x="159" y="370"/>
                    <a:pt x="159" y="370"/>
                    <a:pt x="159" y="370"/>
                  </a:cubicBezTo>
                  <a:cubicBezTo>
                    <a:pt x="154" y="368"/>
                    <a:pt x="144" y="356"/>
                    <a:pt x="144" y="337"/>
                  </a:cubicBezTo>
                  <a:cubicBezTo>
                    <a:pt x="144" y="326"/>
                    <a:pt x="147" y="321"/>
                    <a:pt x="155" y="316"/>
                  </a:cubicBezTo>
                  <a:cubicBezTo>
                    <a:pt x="165" y="309"/>
                    <a:pt x="193" y="300"/>
                    <a:pt x="217" y="295"/>
                  </a:cubicBezTo>
                  <a:cubicBezTo>
                    <a:pt x="228" y="279"/>
                    <a:pt x="228" y="279"/>
                    <a:pt x="228" y="279"/>
                  </a:cubicBezTo>
                  <a:cubicBezTo>
                    <a:pt x="228" y="279"/>
                    <a:pt x="238" y="277"/>
                    <a:pt x="255" y="277"/>
                  </a:cubicBezTo>
                  <a:cubicBezTo>
                    <a:pt x="289" y="277"/>
                    <a:pt x="331" y="287"/>
                    <a:pt x="350" y="287"/>
                  </a:cubicBezTo>
                  <a:cubicBezTo>
                    <a:pt x="370" y="287"/>
                    <a:pt x="381" y="279"/>
                    <a:pt x="388" y="272"/>
                  </a:cubicBezTo>
                  <a:cubicBezTo>
                    <a:pt x="389" y="272"/>
                    <a:pt x="389" y="272"/>
                    <a:pt x="389" y="272"/>
                  </a:cubicBezTo>
                  <a:cubicBezTo>
                    <a:pt x="389" y="281"/>
                    <a:pt x="389" y="281"/>
                    <a:pt x="389" y="281"/>
                  </a:cubicBezTo>
                  <a:cubicBezTo>
                    <a:pt x="389" y="305"/>
                    <a:pt x="373" y="317"/>
                    <a:pt x="340" y="317"/>
                  </a:cubicBezTo>
                  <a:cubicBezTo>
                    <a:pt x="340" y="320"/>
                    <a:pt x="340" y="320"/>
                    <a:pt x="340" y="320"/>
                  </a:cubicBezTo>
                  <a:cubicBezTo>
                    <a:pt x="373" y="320"/>
                    <a:pt x="392" y="335"/>
                    <a:pt x="392" y="363"/>
                  </a:cubicBezTo>
                  <a:cubicBezTo>
                    <a:pt x="392" y="390"/>
                    <a:pt x="375" y="394"/>
                    <a:pt x="375" y="394"/>
                  </a:cubicBezTo>
                  <a:cubicBezTo>
                    <a:pt x="373" y="394"/>
                    <a:pt x="373" y="394"/>
                    <a:pt x="373" y="394"/>
                  </a:cubicBezTo>
                  <a:cubicBezTo>
                    <a:pt x="372" y="389"/>
                    <a:pt x="366" y="381"/>
                    <a:pt x="357" y="381"/>
                  </a:cubicBezTo>
                  <a:cubicBezTo>
                    <a:pt x="347" y="381"/>
                    <a:pt x="340" y="387"/>
                    <a:pt x="340" y="400"/>
                  </a:cubicBezTo>
                  <a:cubicBezTo>
                    <a:pt x="340" y="416"/>
                    <a:pt x="353" y="464"/>
                    <a:pt x="358" y="480"/>
                  </a:cubicBezTo>
                  <a:cubicBezTo>
                    <a:pt x="358" y="480"/>
                    <a:pt x="350" y="499"/>
                    <a:pt x="333" y="499"/>
                  </a:cubicBezTo>
                  <a:cubicBezTo>
                    <a:pt x="319" y="499"/>
                    <a:pt x="306" y="482"/>
                    <a:pt x="303" y="472"/>
                  </a:cubicBezTo>
                  <a:close/>
                  <a:moveTo>
                    <a:pt x="367" y="216"/>
                  </a:moveTo>
                  <a:cubicBezTo>
                    <a:pt x="355" y="216"/>
                    <a:pt x="349" y="215"/>
                    <a:pt x="340" y="215"/>
                  </a:cubicBezTo>
                  <a:cubicBezTo>
                    <a:pt x="331" y="215"/>
                    <a:pt x="320" y="216"/>
                    <a:pt x="308" y="216"/>
                  </a:cubicBezTo>
                  <a:cubicBezTo>
                    <a:pt x="308" y="208"/>
                    <a:pt x="308" y="208"/>
                    <a:pt x="308" y="208"/>
                  </a:cubicBezTo>
                  <a:cubicBezTo>
                    <a:pt x="312" y="208"/>
                    <a:pt x="312" y="208"/>
                    <a:pt x="312" y="208"/>
                  </a:cubicBezTo>
                  <a:cubicBezTo>
                    <a:pt x="320" y="208"/>
                    <a:pt x="324" y="207"/>
                    <a:pt x="324" y="203"/>
                  </a:cubicBezTo>
                  <a:cubicBezTo>
                    <a:pt x="324" y="199"/>
                    <a:pt x="321" y="191"/>
                    <a:pt x="320" y="187"/>
                  </a:cubicBezTo>
                  <a:cubicBezTo>
                    <a:pt x="313" y="164"/>
                    <a:pt x="313" y="164"/>
                    <a:pt x="313" y="164"/>
                  </a:cubicBezTo>
                  <a:cubicBezTo>
                    <a:pt x="264" y="164"/>
                    <a:pt x="264" y="164"/>
                    <a:pt x="264" y="164"/>
                  </a:cubicBezTo>
                  <a:cubicBezTo>
                    <a:pt x="258" y="183"/>
                    <a:pt x="258" y="183"/>
                    <a:pt x="258" y="183"/>
                  </a:cubicBezTo>
                  <a:cubicBezTo>
                    <a:pt x="254" y="195"/>
                    <a:pt x="253" y="199"/>
                    <a:pt x="253" y="201"/>
                  </a:cubicBezTo>
                  <a:cubicBezTo>
                    <a:pt x="253" y="206"/>
                    <a:pt x="256" y="208"/>
                    <a:pt x="271" y="208"/>
                  </a:cubicBezTo>
                  <a:cubicBezTo>
                    <a:pt x="271" y="216"/>
                    <a:pt x="271" y="216"/>
                    <a:pt x="271" y="216"/>
                  </a:cubicBezTo>
                  <a:cubicBezTo>
                    <a:pt x="259" y="216"/>
                    <a:pt x="251" y="215"/>
                    <a:pt x="243" y="215"/>
                  </a:cubicBezTo>
                  <a:cubicBezTo>
                    <a:pt x="236" y="215"/>
                    <a:pt x="228" y="216"/>
                    <a:pt x="220" y="216"/>
                  </a:cubicBezTo>
                  <a:cubicBezTo>
                    <a:pt x="220" y="208"/>
                    <a:pt x="220" y="208"/>
                    <a:pt x="220" y="208"/>
                  </a:cubicBezTo>
                  <a:cubicBezTo>
                    <a:pt x="225" y="208"/>
                    <a:pt x="232" y="207"/>
                    <a:pt x="236" y="203"/>
                  </a:cubicBezTo>
                  <a:cubicBezTo>
                    <a:pt x="239" y="199"/>
                    <a:pt x="245" y="186"/>
                    <a:pt x="246" y="182"/>
                  </a:cubicBezTo>
                  <a:cubicBezTo>
                    <a:pt x="275" y="106"/>
                    <a:pt x="275" y="106"/>
                    <a:pt x="275" y="106"/>
                  </a:cubicBezTo>
                  <a:cubicBezTo>
                    <a:pt x="278" y="96"/>
                    <a:pt x="282" y="83"/>
                    <a:pt x="282" y="76"/>
                  </a:cubicBezTo>
                  <a:cubicBezTo>
                    <a:pt x="282" y="74"/>
                    <a:pt x="282" y="74"/>
                    <a:pt x="282" y="74"/>
                  </a:cubicBezTo>
                  <a:cubicBezTo>
                    <a:pt x="293" y="71"/>
                    <a:pt x="306" y="65"/>
                    <a:pt x="306" y="65"/>
                  </a:cubicBezTo>
                  <a:cubicBezTo>
                    <a:pt x="307" y="65"/>
                    <a:pt x="307" y="65"/>
                    <a:pt x="307" y="65"/>
                  </a:cubicBezTo>
                  <a:cubicBezTo>
                    <a:pt x="353" y="196"/>
                    <a:pt x="353" y="196"/>
                    <a:pt x="353" y="196"/>
                  </a:cubicBezTo>
                  <a:cubicBezTo>
                    <a:pt x="354" y="200"/>
                    <a:pt x="357" y="204"/>
                    <a:pt x="358" y="205"/>
                  </a:cubicBezTo>
                  <a:cubicBezTo>
                    <a:pt x="359" y="207"/>
                    <a:pt x="362" y="208"/>
                    <a:pt x="367" y="208"/>
                  </a:cubicBezTo>
                  <a:lnTo>
                    <a:pt x="367" y="216"/>
                  </a:lnTo>
                  <a:close/>
                  <a:moveTo>
                    <a:pt x="245" y="300"/>
                  </a:moveTo>
                  <a:cubicBezTo>
                    <a:pt x="245" y="303"/>
                    <a:pt x="245" y="303"/>
                    <a:pt x="245" y="303"/>
                  </a:cubicBezTo>
                  <a:cubicBezTo>
                    <a:pt x="245" y="309"/>
                    <a:pt x="248" y="318"/>
                    <a:pt x="261" y="318"/>
                  </a:cubicBezTo>
                  <a:cubicBezTo>
                    <a:pt x="274" y="318"/>
                    <a:pt x="277" y="309"/>
                    <a:pt x="277" y="303"/>
                  </a:cubicBezTo>
                  <a:cubicBezTo>
                    <a:pt x="277" y="300"/>
                    <a:pt x="277" y="300"/>
                    <a:pt x="277" y="300"/>
                  </a:cubicBezTo>
                  <a:lnTo>
                    <a:pt x="245" y="300"/>
                  </a:lnTo>
                  <a:close/>
                  <a:moveTo>
                    <a:pt x="291" y="93"/>
                  </a:moveTo>
                  <a:cubicBezTo>
                    <a:pt x="290" y="93"/>
                    <a:pt x="290" y="93"/>
                    <a:pt x="290" y="93"/>
                  </a:cubicBezTo>
                  <a:cubicBezTo>
                    <a:pt x="267" y="153"/>
                    <a:pt x="267" y="153"/>
                    <a:pt x="267" y="153"/>
                  </a:cubicBezTo>
                  <a:cubicBezTo>
                    <a:pt x="309" y="153"/>
                    <a:pt x="309" y="153"/>
                    <a:pt x="309" y="153"/>
                  </a:cubicBezTo>
                  <a:lnTo>
                    <a:pt x="291" y="93"/>
                  </a:lnTo>
                  <a:close/>
                  <a:moveTo>
                    <a:pt x="478" y="217"/>
                  </a:moveTo>
                  <a:cubicBezTo>
                    <a:pt x="463" y="216"/>
                    <a:pt x="432" y="215"/>
                    <a:pt x="414" y="215"/>
                  </a:cubicBezTo>
                  <a:cubicBezTo>
                    <a:pt x="396" y="215"/>
                    <a:pt x="388" y="216"/>
                    <a:pt x="373" y="216"/>
                  </a:cubicBezTo>
                  <a:cubicBezTo>
                    <a:pt x="373" y="208"/>
                    <a:pt x="373" y="208"/>
                    <a:pt x="373" y="208"/>
                  </a:cubicBezTo>
                  <a:cubicBezTo>
                    <a:pt x="381" y="208"/>
                    <a:pt x="386" y="207"/>
                    <a:pt x="388" y="204"/>
                  </a:cubicBezTo>
                  <a:cubicBezTo>
                    <a:pt x="390" y="201"/>
                    <a:pt x="391" y="197"/>
                    <a:pt x="391" y="190"/>
                  </a:cubicBezTo>
                  <a:cubicBezTo>
                    <a:pt x="391" y="98"/>
                    <a:pt x="391" y="98"/>
                    <a:pt x="391" y="98"/>
                  </a:cubicBezTo>
                  <a:cubicBezTo>
                    <a:pt x="391" y="88"/>
                    <a:pt x="389" y="84"/>
                    <a:pt x="387" y="82"/>
                  </a:cubicBezTo>
                  <a:cubicBezTo>
                    <a:pt x="384" y="79"/>
                    <a:pt x="380" y="78"/>
                    <a:pt x="371" y="78"/>
                  </a:cubicBezTo>
                  <a:cubicBezTo>
                    <a:pt x="371" y="70"/>
                    <a:pt x="371" y="70"/>
                    <a:pt x="371" y="70"/>
                  </a:cubicBezTo>
                  <a:cubicBezTo>
                    <a:pt x="380" y="70"/>
                    <a:pt x="390" y="71"/>
                    <a:pt x="403" y="71"/>
                  </a:cubicBezTo>
                  <a:cubicBezTo>
                    <a:pt x="416" y="71"/>
                    <a:pt x="429" y="70"/>
                    <a:pt x="441" y="70"/>
                  </a:cubicBezTo>
                  <a:cubicBezTo>
                    <a:pt x="441" y="78"/>
                    <a:pt x="441" y="78"/>
                    <a:pt x="441" y="78"/>
                  </a:cubicBezTo>
                  <a:cubicBezTo>
                    <a:pt x="431" y="78"/>
                    <a:pt x="427" y="78"/>
                    <a:pt x="423" y="82"/>
                  </a:cubicBezTo>
                  <a:cubicBezTo>
                    <a:pt x="419" y="85"/>
                    <a:pt x="418" y="93"/>
                    <a:pt x="418" y="98"/>
                  </a:cubicBezTo>
                  <a:cubicBezTo>
                    <a:pt x="418" y="182"/>
                    <a:pt x="418" y="182"/>
                    <a:pt x="418" y="182"/>
                  </a:cubicBezTo>
                  <a:cubicBezTo>
                    <a:pt x="418" y="196"/>
                    <a:pt x="420" y="199"/>
                    <a:pt x="422" y="201"/>
                  </a:cubicBezTo>
                  <a:cubicBezTo>
                    <a:pt x="425" y="204"/>
                    <a:pt x="428" y="205"/>
                    <a:pt x="444" y="205"/>
                  </a:cubicBezTo>
                  <a:cubicBezTo>
                    <a:pt x="459" y="205"/>
                    <a:pt x="461" y="204"/>
                    <a:pt x="466" y="200"/>
                  </a:cubicBezTo>
                  <a:cubicBezTo>
                    <a:pt x="471" y="196"/>
                    <a:pt x="474" y="189"/>
                    <a:pt x="478" y="179"/>
                  </a:cubicBezTo>
                  <a:cubicBezTo>
                    <a:pt x="487" y="181"/>
                    <a:pt x="487" y="181"/>
                    <a:pt x="487" y="181"/>
                  </a:cubicBezTo>
                  <a:cubicBezTo>
                    <a:pt x="478" y="217"/>
                    <a:pt x="478" y="217"/>
                    <a:pt x="478" y="217"/>
                  </a:cubicBezTo>
                  <a:close/>
                </a:path>
              </a:pathLst>
            </a:custGeom>
            <a:solidFill>
              <a:srgbClr val="FFFFFF">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Footer Placeholder 4"/>
          <p:cNvSpPr>
            <a:spLocks noGrp="1"/>
          </p:cNvSpPr>
          <p:nvPr>
            <p:ph type="ftr" sz="quarter" idx="11"/>
          </p:nvPr>
        </p:nvSpPr>
        <p:spPr>
          <a:xfrm>
            <a:off x="1371599" y="4114807"/>
            <a:ext cx="8686800" cy="633661"/>
          </a:xfrm>
        </p:spPr>
        <p:txBody>
          <a:bodyPr anchor="t" anchorCtr="0"/>
          <a:lstStyle>
            <a:lvl1pPr>
              <a:defRPr sz="1600" i="0"/>
            </a:lvl1pPr>
          </a:lstStyle>
          <a:p>
            <a:r>
              <a:rPr lang="en-US"/>
              <a:t>Centre for Learning &amp; Teaching • [INSERT DATE] • [INSERT DETAILS]</a:t>
            </a:r>
          </a:p>
        </p:txBody>
      </p:sp>
      <p:sp>
        <p:nvSpPr>
          <p:cNvPr id="3" name="Subtitle 2"/>
          <p:cNvSpPr>
            <a:spLocks noGrp="1"/>
          </p:cNvSpPr>
          <p:nvPr>
            <p:ph type="subTitle" idx="1" hasCustomPrompt="1"/>
          </p:nvPr>
        </p:nvSpPr>
        <p:spPr>
          <a:xfrm>
            <a:off x="1371599" y="2292517"/>
            <a:ext cx="8686800" cy="1655763"/>
          </a:xfrm>
        </p:spPr>
        <p:txBody>
          <a:bodyPr/>
          <a:lstStyle>
            <a:lvl1pPr marL="0" indent="0" algn="l">
              <a:lnSpc>
                <a:spcPct val="90000"/>
              </a:lnSpc>
              <a:buNone/>
              <a:defRPr sz="32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SUBTITLE</a:t>
            </a:r>
          </a:p>
        </p:txBody>
      </p:sp>
      <p:sp>
        <p:nvSpPr>
          <p:cNvPr id="7" name="Rectangle 6"/>
          <p:cNvSpPr/>
          <p:nvPr userDrawn="1"/>
        </p:nvSpPr>
        <p:spPr>
          <a:xfrm>
            <a:off x="0" y="6217920"/>
            <a:ext cx="12192000" cy="640080"/>
          </a:xfrm>
          <a:prstGeom prst="rect">
            <a:avLst/>
          </a:prstGeom>
          <a:gradFill flip="none" rotWithShape="1">
            <a:gsLst>
              <a:gs pos="25000">
                <a:srgbClr val="FE544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2" name="Title 1"/>
          <p:cNvSpPr>
            <a:spLocks noGrp="1"/>
          </p:cNvSpPr>
          <p:nvPr>
            <p:ph type="ctrTitle" hasCustomPrompt="1"/>
          </p:nvPr>
        </p:nvSpPr>
        <p:spPr>
          <a:xfrm>
            <a:off x="1384301" y="7"/>
            <a:ext cx="8674099" cy="2138223"/>
          </a:xfrm>
        </p:spPr>
        <p:txBody>
          <a:bodyPr anchor="b"/>
          <a:lstStyle>
            <a:lvl1pPr algn="l">
              <a:defRPr sz="3200" b="1"/>
            </a:lvl1pPr>
          </a:lstStyle>
          <a:p>
            <a:r>
              <a:rPr lang="en-US"/>
              <a:t>TITLE</a:t>
            </a:r>
          </a:p>
        </p:txBody>
      </p:sp>
      <p:sp>
        <p:nvSpPr>
          <p:cNvPr id="6" name="Slide Number Placeholder 5"/>
          <p:cNvSpPr>
            <a:spLocks noGrp="1"/>
          </p:cNvSpPr>
          <p:nvPr>
            <p:ph type="sldNum" sz="quarter" idx="12"/>
          </p:nvPr>
        </p:nvSpPr>
        <p:spPr/>
        <p:txBody>
          <a:bodyPr/>
          <a:lstStyle/>
          <a:p>
            <a:fld id="{A3F57748-2007-7E4E-BE6E-DA5E3EB58124}" type="slidenum">
              <a:rPr lang="en-US" smtClean="0"/>
              <a:t>‹#›</a:t>
            </a:fld>
            <a:endParaRPr lang="en-US"/>
          </a:p>
        </p:txBody>
      </p:sp>
      <p:sp>
        <p:nvSpPr>
          <p:cNvPr id="8" name="Rectangle 7"/>
          <p:cNvSpPr/>
          <p:nvPr userDrawn="1"/>
        </p:nvSpPr>
        <p:spPr>
          <a:xfrm>
            <a:off x="0" y="6126480"/>
            <a:ext cx="12192000" cy="45720"/>
          </a:xfrm>
          <a:prstGeom prst="rect">
            <a:avLst/>
          </a:prstGeom>
          <a:gradFill flip="none" rotWithShape="1">
            <a:gsLst>
              <a:gs pos="0">
                <a:schemeClr val="tx2"/>
              </a:gs>
              <a:gs pos="25000">
                <a:schemeClr val="tx2"/>
              </a:gs>
              <a:gs pos="100000">
                <a:schemeClr val="tx2">
                  <a:lumMod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12" name="AutoShape 26"/>
          <p:cNvSpPr>
            <a:spLocks noChangeAspect="1" noChangeArrowheads="1" noTextEdit="1"/>
          </p:cNvSpPr>
          <p:nvPr userDrawn="1"/>
        </p:nvSpPr>
        <p:spPr bwMode="auto">
          <a:xfrm>
            <a:off x="8511267" y="-651156"/>
            <a:ext cx="4135191" cy="482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16" name="Slide Number Placeholder 46"/>
          <p:cNvSpPr txBox="1">
            <a:spLocks/>
          </p:cNvSpPr>
          <p:nvPr userDrawn="1"/>
        </p:nvSpPr>
        <p:spPr>
          <a:xfrm>
            <a:off x="10331126" y="6400800"/>
            <a:ext cx="1022684" cy="365760"/>
          </a:xfrm>
          <a:prstGeom prst="rect">
            <a:avLst/>
          </a:prstGeom>
        </p:spPr>
        <p:txBody>
          <a:bodyPr vert="horz" lIns="0" tIns="0" rIns="0" bIns="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A2BBE-D6E6-4BE2-A029-E4C4FCB9ADED}" type="slidenum">
              <a:rPr lang="en-US" sz="1051" smtClean="0"/>
              <a:pPr/>
              <a:t>‹#›</a:t>
            </a:fld>
            <a:endParaRPr lang="en-US" sz="1051"/>
          </a:p>
        </p:txBody>
      </p:sp>
    </p:spTree>
    <p:extLst>
      <p:ext uri="{BB962C8B-B14F-4D97-AF65-F5344CB8AC3E}">
        <p14:creationId xmlns:p14="http://schemas.microsoft.com/office/powerpoint/2010/main" val="17265353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chemeClr val="tx1">
                <a:lumMod val="15000"/>
                <a:lumOff val="85000"/>
              </a:schemeClr>
            </a:gs>
            <a:gs pos="50000">
              <a:schemeClr val="bg1"/>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365125"/>
            <a:ext cx="4114800" cy="5943600"/>
          </a:xfrm>
          <a:solidFill>
            <a:schemeClr val="bg1">
              <a:lumMod val="95000"/>
            </a:schemeClr>
          </a:solidFill>
        </p:spPr>
        <p:txBody>
          <a:bodyPr anchor="ctr"/>
          <a:lstStyle>
            <a:lvl1pPr marL="0" indent="0" algn="ctr">
              <a:buFontTx/>
              <a:buNone/>
              <a:defRPr/>
            </a:lvl1pPr>
          </a:lstStyle>
          <a:p>
            <a:r>
              <a:rPr lang="en-US"/>
              <a:t>Drag picture to placeholder or click icon to add</a:t>
            </a:r>
          </a:p>
        </p:txBody>
      </p:sp>
      <p:sp>
        <p:nvSpPr>
          <p:cNvPr id="2" name="Title 1"/>
          <p:cNvSpPr>
            <a:spLocks noGrp="1"/>
          </p:cNvSpPr>
          <p:nvPr>
            <p:ph type="title" hasCustomPrompt="1"/>
          </p:nvPr>
        </p:nvSpPr>
        <p:spPr>
          <a:xfrm>
            <a:off x="4572000" y="585475"/>
            <a:ext cx="6781800" cy="2366277"/>
          </a:xfrm>
        </p:spPr>
        <p:txBody>
          <a:bodyPr anchor="b">
            <a:noAutofit/>
          </a:bodyPr>
          <a:lstStyle>
            <a:lvl1pPr>
              <a:defRPr sz="3200" b="1"/>
            </a:lvl1pPr>
          </a:lstStyle>
          <a:p>
            <a:r>
              <a:rPr lang="en-US"/>
              <a:t>SUBSECTION TITLE</a:t>
            </a:r>
          </a:p>
        </p:txBody>
      </p:sp>
      <p:sp>
        <p:nvSpPr>
          <p:cNvPr id="3" name="Text Placeholder 2"/>
          <p:cNvSpPr>
            <a:spLocks noGrp="1"/>
          </p:cNvSpPr>
          <p:nvPr>
            <p:ph type="body" idx="1" hasCustomPrompt="1"/>
          </p:nvPr>
        </p:nvSpPr>
        <p:spPr>
          <a:xfrm>
            <a:off x="4572001" y="4090746"/>
            <a:ext cx="6775451" cy="1998913"/>
          </a:xfrm>
        </p:spPr>
        <p:txBody>
          <a:bodyPr/>
          <a:lstStyle>
            <a:lvl1pPr marL="0" indent="0">
              <a:buNone/>
              <a:defRPr sz="2400">
                <a:solidFill>
                  <a:schemeClr val="tx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DESCRIPTIVE LINE OF COPY</a:t>
            </a:r>
          </a:p>
        </p:txBody>
      </p:sp>
      <p:sp>
        <p:nvSpPr>
          <p:cNvPr id="5" name="Footer Placeholder 4"/>
          <p:cNvSpPr>
            <a:spLocks noGrp="1"/>
          </p:cNvSpPr>
          <p:nvPr>
            <p:ph type="ftr" sz="quarter" idx="11"/>
          </p:nvPr>
        </p:nvSpPr>
        <p:spPr>
          <a:xfrm>
            <a:off x="4571999" y="6400804"/>
            <a:ext cx="5759116" cy="365125"/>
          </a:xfrm>
        </p:spPr>
        <p:txBody>
          <a:bodyPr/>
          <a:lstStyle>
            <a:lvl1pPr algn="l">
              <a:defRPr sz="1051" i="1">
                <a:solidFill>
                  <a:schemeClr val="tx1"/>
                </a:solidFill>
              </a:defRPr>
            </a:lvl1pPr>
          </a:lstStyle>
          <a:p>
            <a:r>
              <a:rPr lang="en-US"/>
              <a:t>Centre for Learning &amp; Teaching • [INSERT DATE] • [INSERT DETAILS]</a:t>
            </a:r>
          </a:p>
        </p:txBody>
      </p:sp>
      <p:sp>
        <p:nvSpPr>
          <p:cNvPr id="6" name="Slide Number Placeholder 5"/>
          <p:cNvSpPr>
            <a:spLocks noGrp="1"/>
          </p:cNvSpPr>
          <p:nvPr>
            <p:ph type="sldNum" sz="quarter" idx="12"/>
          </p:nvPr>
        </p:nvSpPr>
        <p:spPr>
          <a:xfrm>
            <a:off x="10331126" y="6400804"/>
            <a:ext cx="1022684" cy="365125"/>
          </a:xfrm>
        </p:spPr>
        <p:txBody>
          <a:bodyPr/>
          <a:lstStyle/>
          <a:p>
            <a:fld id="{EBBA2BBE-D6E6-4BE2-A029-E4C4FCB9ADED}" type="slidenum">
              <a:rPr lang="en-US" smtClean="0"/>
              <a:t>‹#›</a:t>
            </a:fld>
            <a:endParaRPr lang="en-US"/>
          </a:p>
        </p:txBody>
      </p:sp>
      <p:sp>
        <p:nvSpPr>
          <p:cNvPr id="7" name="Rectangle 6"/>
          <p:cNvSpPr/>
          <p:nvPr userDrawn="1"/>
        </p:nvSpPr>
        <p:spPr>
          <a:xfrm>
            <a:off x="0" y="0"/>
            <a:ext cx="12192000" cy="365760"/>
          </a:xfrm>
          <a:prstGeom prst="rect">
            <a:avLst/>
          </a:prstGeom>
          <a:gradFill flip="none" rotWithShape="1">
            <a:gsLst>
              <a:gs pos="25000">
                <a:srgbClr val="FE544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Tree>
    <p:extLst>
      <p:ext uri="{BB962C8B-B14F-4D97-AF65-F5344CB8AC3E}">
        <p14:creationId xmlns:p14="http://schemas.microsoft.com/office/powerpoint/2010/main" val="104510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
            <a:ext cx="10134600" cy="954505"/>
          </a:xfrm>
        </p:spPr>
        <p:txBody>
          <a:bodyPr anchor="b">
            <a:noAutofit/>
          </a:bodyPr>
          <a:lstStyle>
            <a:lvl1pPr>
              <a:defRPr sz="3200" b="1">
                <a:solidFill>
                  <a:schemeClr val="tx2"/>
                </a:solidFill>
              </a:defRPr>
            </a:lvl1pPr>
          </a:lstStyle>
          <a:p>
            <a:r>
              <a:rPr lang="en-CA"/>
              <a:t>Header</a:t>
            </a:r>
            <a:endParaRPr lang="en-US"/>
          </a:p>
        </p:txBody>
      </p:sp>
      <p:sp>
        <p:nvSpPr>
          <p:cNvPr id="3" name="Picture Placeholder 2"/>
          <p:cNvSpPr>
            <a:spLocks noGrp="1"/>
          </p:cNvSpPr>
          <p:nvPr>
            <p:ph type="pic" idx="1"/>
          </p:nvPr>
        </p:nvSpPr>
        <p:spPr>
          <a:xfrm>
            <a:off x="8077200" y="1411711"/>
            <a:ext cx="4114800" cy="4531895"/>
          </a:xfrm>
          <a:solidFill>
            <a:schemeClr val="bg1">
              <a:lumMod val="95000"/>
            </a:schemeClr>
          </a:solidFill>
        </p:spPr>
        <p:txBody>
          <a:bodyPr anchor="ctr"/>
          <a:lstStyle>
            <a:lvl1pPr marL="0" indent="0" algn="ctr">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p>
        </p:txBody>
      </p:sp>
      <p:sp>
        <p:nvSpPr>
          <p:cNvPr id="4" name="Text Placeholder 3"/>
          <p:cNvSpPr>
            <a:spLocks noGrp="1"/>
          </p:cNvSpPr>
          <p:nvPr>
            <p:ph type="body" sz="half" idx="2"/>
          </p:nvPr>
        </p:nvSpPr>
        <p:spPr>
          <a:xfrm>
            <a:off x="1219205" y="1411714"/>
            <a:ext cx="6272463" cy="4530129"/>
          </a:xfrm>
        </p:spPr>
        <p:txBody>
          <a:bodyPr>
            <a:noAutofit/>
          </a:bodyPr>
          <a:lstStyle>
            <a:lvl1pPr marL="257168" indent="-257168">
              <a:lnSpc>
                <a:spcPts val="2800"/>
              </a:lnSpc>
              <a:spcAft>
                <a:spcPts val="0"/>
              </a:spcAft>
              <a:buFont typeface="Arial" panose="020B0604020202020204" pitchFamily="34" charset="0"/>
              <a:buChar char="•"/>
              <a:defRPr sz="2400"/>
            </a:lvl1pPr>
            <a:lvl2pPr marL="600060" indent="-257168">
              <a:lnSpc>
                <a:spcPts val="2800"/>
              </a:lnSpc>
              <a:spcAft>
                <a:spcPts val="0"/>
              </a:spcAft>
              <a:buFont typeface="Courier New" panose="02070309020205020404" pitchFamily="49" charset="0"/>
              <a:buChar char="o"/>
              <a:defRPr sz="2400"/>
            </a:lvl2pPr>
            <a:lvl3pPr marL="942951" indent="-257168">
              <a:lnSpc>
                <a:spcPts val="2800"/>
              </a:lnSpc>
              <a:spcAft>
                <a:spcPts val="0"/>
              </a:spcAft>
              <a:buFont typeface="Arial" panose="020B0604020202020204" pitchFamily="34" charset="0"/>
              <a:buChar char="-"/>
              <a:defRPr sz="2400"/>
            </a:lvl3pPr>
            <a:lvl4pPr marL="1285843" indent="-257168">
              <a:lnSpc>
                <a:spcPts val="2800"/>
              </a:lnSpc>
              <a:spcAft>
                <a:spcPts val="0"/>
              </a:spcAft>
              <a:buFont typeface="Arial" panose="020B0604020202020204" pitchFamily="34" charset="0"/>
              <a:buChar char="•"/>
              <a:defRPr sz="2400"/>
            </a:lvl4pPr>
            <a:lvl5pPr marL="1628734" indent="-257168">
              <a:lnSpc>
                <a:spcPts val="2800"/>
              </a:lnSpc>
              <a:spcAft>
                <a:spcPts val="0"/>
              </a:spcAft>
              <a:buFont typeface="Arial" panose="020B0604020202020204" pitchFamily="34" charset="0"/>
              <a:buChar char="•"/>
              <a:defRPr sz="2400"/>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16624758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
            <a:ext cx="10134600" cy="1007979"/>
          </a:xfrm>
        </p:spPr>
        <p:txBody>
          <a:bodyPr anchor="b" anchorCtr="0">
            <a:noAutofit/>
          </a:bodyPr>
          <a:lstStyle>
            <a:lvl1pPr>
              <a:defRPr sz="3200" b="1">
                <a:solidFill>
                  <a:srgbClr val="EE0701"/>
                </a:solidFill>
              </a:defRPr>
            </a:lvl1pPr>
          </a:lstStyle>
          <a:p>
            <a:r>
              <a:rPr lang="en-US"/>
              <a:t>Header</a:t>
            </a:r>
          </a:p>
        </p:txBody>
      </p:sp>
      <p:sp>
        <p:nvSpPr>
          <p:cNvPr id="3" name="Content Placeholder 2"/>
          <p:cNvSpPr>
            <a:spLocks noGrp="1"/>
          </p:cNvSpPr>
          <p:nvPr>
            <p:ph idx="1"/>
          </p:nvPr>
        </p:nvSpPr>
        <p:spPr>
          <a:xfrm>
            <a:off x="1219200" y="1207008"/>
            <a:ext cx="10134600" cy="4800600"/>
          </a:xfrm>
        </p:spPr>
        <p:txBody>
          <a:bodyPr>
            <a:noAutofit/>
          </a:bodyPr>
          <a:lstStyle>
            <a:lvl1pPr>
              <a:lnSpc>
                <a:spcPts val="3000"/>
              </a:lnSpc>
              <a:defRPr sz="2400"/>
            </a:lvl1pPr>
            <a:lvl2pPr>
              <a:lnSpc>
                <a:spcPts val="3000"/>
              </a:lnSpc>
              <a:defRPr sz="2400"/>
            </a:lvl2pPr>
            <a:lvl3pPr>
              <a:lnSpc>
                <a:spcPts val="3000"/>
              </a:lnSpc>
              <a:defRPr sz="2400"/>
            </a:lvl3pPr>
            <a:lvl4pPr>
              <a:lnSpc>
                <a:spcPts val="3000"/>
              </a:lnSpc>
              <a:defRPr sz="2400"/>
            </a:lvl4pPr>
            <a:lvl5pPr>
              <a:lnSpc>
                <a:spcPts val="3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Centre for Learning &amp; Teaching • [INSERT DATE] • [INSERT DETAILS]</a:t>
            </a:r>
          </a:p>
        </p:txBody>
      </p:sp>
      <p:sp>
        <p:nvSpPr>
          <p:cNvPr id="6" name="Slide Number Placeholder 5"/>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9198558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
            <a:ext cx="10134600" cy="954505"/>
          </a:xfrm>
        </p:spPr>
        <p:txBody>
          <a:bodyPr anchor="b">
            <a:noAutofit/>
          </a:bodyPr>
          <a:lstStyle>
            <a:lvl1pPr>
              <a:defRPr sz="3200" b="1">
                <a:solidFill>
                  <a:srgbClr val="EE0701"/>
                </a:solidFill>
              </a:defRPr>
            </a:lvl1pPr>
          </a:lstStyle>
          <a:p>
            <a:r>
              <a:rPr lang="en-CA"/>
              <a:t>Header</a:t>
            </a:r>
            <a:endParaRPr lang="en-US"/>
          </a:p>
        </p:txBody>
      </p:sp>
      <p:sp>
        <p:nvSpPr>
          <p:cNvPr id="3" name="Picture Placeholder 2"/>
          <p:cNvSpPr>
            <a:spLocks noGrp="1"/>
          </p:cNvSpPr>
          <p:nvPr>
            <p:ph type="pic" idx="1"/>
          </p:nvPr>
        </p:nvSpPr>
        <p:spPr>
          <a:xfrm>
            <a:off x="8077200" y="1411711"/>
            <a:ext cx="4114800" cy="4531895"/>
          </a:xfrm>
          <a:solidFill>
            <a:schemeClr val="bg1">
              <a:lumMod val="95000"/>
            </a:schemeClr>
          </a:solidFill>
        </p:spPr>
        <p:txBody>
          <a:bodyPr anchor="ctr"/>
          <a:lstStyle>
            <a:lvl1pPr marL="0" indent="0" algn="ctr">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219205" y="1411714"/>
            <a:ext cx="6272463" cy="4530129"/>
          </a:xfrm>
        </p:spPr>
        <p:txBody>
          <a:bodyPr>
            <a:noAutofit/>
          </a:bodyPr>
          <a:lstStyle>
            <a:lvl1pPr marL="257168" indent="-257168">
              <a:lnSpc>
                <a:spcPts val="2800"/>
              </a:lnSpc>
              <a:spcAft>
                <a:spcPts val="0"/>
              </a:spcAft>
              <a:buFont typeface="Arial" panose="020B0604020202020204" pitchFamily="34" charset="0"/>
              <a:buChar char="•"/>
              <a:defRPr sz="2400"/>
            </a:lvl1pPr>
            <a:lvl2pPr marL="600060" indent="-257168">
              <a:lnSpc>
                <a:spcPts val="2800"/>
              </a:lnSpc>
              <a:spcAft>
                <a:spcPts val="0"/>
              </a:spcAft>
              <a:buFont typeface="Courier New" panose="02070309020205020404" pitchFamily="49" charset="0"/>
              <a:buChar char="o"/>
              <a:defRPr sz="2400"/>
            </a:lvl2pPr>
            <a:lvl3pPr marL="942951" indent="-257168">
              <a:lnSpc>
                <a:spcPts val="2800"/>
              </a:lnSpc>
              <a:spcAft>
                <a:spcPts val="0"/>
              </a:spcAft>
              <a:buFont typeface="Arial" panose="020B0604020202020204" pitchFamily="34" charset="0"/>
              <a:buChar char="-"/>
              <a:defRPr sz="2400"/>
            </a:lvl3pPr>
            <a:lvl4pPr marL="1285843" indent="-257168">
              <a:lnSpc>
                <a:spcPts val="2800"/>
              </a:lnSpc>
              <a:spcAft>
                <a:spcPts val="0"/>
              </a:spcAft>
              <a:buFont typeface="Arial" panose="020B0604020202020204" pitchFamily="34" charset="0"/>
              <a:buChar char="•"/>
              <a:defRPr sz="2400"/>
            </a:lvl4pPr>
            <a:lvl5pPr marL="1628734" indent="-257168">
              <a:lnSpc>
                <a:spcPts val="2800"/>
              </a:lnSpc>
              <a:spcAft>
                <a:spcPts val="0"/>
              </a:spcAft>
              <a:buFont typeface="Arial" panose="020B0604020202020204" pitchFamily="34" charset="0"/>
              <a:buChar char="•"/>
              <a:defRPr sz="2400"/>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2090400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11" name="Picture Placeholder 10"/>
          <p:cNvSpPr>
            <a:spLocks noGrp="1"/>
          </p:cNvSpPr>
          <p:nvPr>
            <p:ph type="pic" sz="quarter" idx="16"/>
          </p:nvPr>
        </p:nvSpPr>
        <p:spPr>
          <a:xfrm>
            <a:off x="8077199" y="5"/>
            <a:ext cx="4114800" cy="3154363"/>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2" name="Picture Placeholder 10"/>
          <p:cNvSpPr>
            <a:spLocks noGrp="1"/>
          </p:cNvSpPr>
          <p:nvPr>
            <p:ph type="pic" sz="quarter" idx="17"/>
          </p:nvPr>
        </p:nvSpPr>
        <p:spPr>
          <a:xfrm>
            <a:off x="8077200" y="3154369"/>
            <a:ext cx="4114800" cy="3154363"/>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3" name="Title 1"/>
          <p:cNvSpPr>
            <a:spLocks noGrp="1"/>
          </p:cNvSpPr>
          <p:nvPr>
            <p:ph type="title" hasCustomPrompt="1"/>
          </p:nvPr>
        </p:nvSpPr>
        <p:spPr>
          <a:xfrm>
            <a:off x="1219200" y="5"/>
            <a:ext cx="10134600" cy="954505"/>
          </a:xfrm>
        </p:spPr>
        <p:txBody>
          <a:bodyPr anchor="b">
            <a:noAutofit/>
          </a:bodyPr>
          <a:lstStyle>
            <a:lvl1pPr>
              <a:defRPr sz="3200" b="1">
                <a:solidFill>
                  <a:srgbClr val="EE0701"/>
                </a:solidFill>
              </a:defRPr>
            </a:lvl1pPr>
          </a:lstStyle>
          <a:p>
            <a:r>
              <a:rPr lang="en-CA"/>
              <a:t>Header</a:t>
            </a:r>
            <a:endParaRPr lang="en-US"/>
          </a:p>
        </p:txBody>
      </p:sp>
      <p:sp>
        <p:nvSpPr>
          <p:cNvPr id="14" name="Text Placeholder 3"/>
          <p:cNvSpPr>
            <a:spLocks noGrp="1"/>
          </p:cNvSpPr>
          <p:nvPr>
            <p:ph type="body" sz="half" idx="2"/>
          </p:nvPr>
        </p:nvSpPr>
        <p:spPr>
          <a:xfrm>
            <a:off x="1219205" y="1411714"/>
            <a:ext cx="6272463" cy="4530129"/>
          </a:xfrm>
        </p:spPr>
        <p:txBody>
          <a:bodyPr>
            <a:noAutofit/>
          </a:bodyPr>
          <a:lstStyle>
            <a:lvl1pPr marL="257168" indent="-257168">
              <a:lnSpc>
                <a:spcPts val="2800"/>
              </a:lnSpc>
              <a:spcAft>
                <a:spcPts val="0"/>
              </a:spcAft>
              <a:buFont typeface="Arial" panose="020B0604020202020204" pitchFamily="34" charset="0"/>
              <a:buChar char="•"/>
              <a:defRPr sz="2400"/>
            </a:lvl1pPr>
            <a:lvl2pPr marL="600060" indent="-257168">
              <a:lnSpc>
                <a:spcPts val="2800"/>
              </a:lnSpc>
              <a:spcAft>
                <a:spcPts val="0"/>
              </a:spcAft>
              <a:buFont typeface="Courier New" panose="02070309020205020404" pitchFamily="49" charset="0"/>
              <a:buChar char="o"/>
              <a:defRPr sz="2400"/>
            </a:lvl2pPr>
            <a:lvl3pPr marL="942951" indent="-257168">
              <a:lnSpc>
                <a:spcPts val="2800"/>
              </a:lnSpc>
              <a:spcAft>
                <a:spcPts val="0"/>
              </a:spcAft>
              <a:buFont typeface="Arial" panose="020B0604020202020204" pitchFamily="34" charset="0"/>
              <a:buChar char="-"/>
              <a:defRPr sz="2400"/>
            </a:lvl3pPr>
            <a:lvl4pPr marL="1285843" indent="-257168">
              <a:lnSpc>
                <a:spcPts val="2800"/>
              </a:lnSpc>
              <a:spcAft>
                <a:spcPts val="0"/>
              </a:spcAft>
              <a:buFont typeface="Arial" panose="020B0604020202020204" pitchFamily="34" charset="0"/>
              <a:buChar char="•"/>
              <a:defRPr sz="2400"/>
            </a:lvl4pPr>
            <a:lvl5pPr marL="1628734" indent="-257168">
              <a:lnSpc>
                <a:spcPts val="2800"/>
              </a:lnSpc>
              <a:spcAft>
                <a:spcPts val="0"/>
              </a:spcAft>
              <a:buFont typeface="Arial" panose="020B0604020202020204" pitchFamily="34" charset="0"/>
              <a:buChar char="•"/>
              <a:defRPr sz="2400"/>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510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8" name="Text Placeholder 9"/>
          <p:cNvSpPr>
            <a:spLocks noGrp="1"/>
          </p:cNvSpPr>
          <p:nvPr>
            <p:ph type="body" sz="quarter" idx="13" hasCustomPrompt="1"/>
          </p:nvPr>
        </p:nvSpPr>
        <p:spPr>
          <a:xfrm>
            <a:off x="1646237" y="0"/>
            <a:ext cx="9707563" cy="711200"/>
          </a:xfrm>
        </p:spPr>
        <p:txBody>
          <a:bodyPr anchor="b" anchorCtr="0">
            <a:noAutofit/>
          </a:bodyPr>
          <a:lstStyle>
            <a:lvl1pPr marL="0" indent="0">
              <a:buFontTx/>
              <a:buNone/>
              <a:defRPr sz="2800" b="1" baseline="0">
                <a:solidFill>
                  <a:srgbClr val="EE0701"/>
                </a:solidFill>
              </a:defRPr>
            </a:lvl1pPr>
          </a:lstStyle>
          <a:p>
            <a:pPr lvl="0"/>
            <a:r>
              <a:rPr lang="en-US"/>
              <a:t>HEADER</a:t>
            </a:r>
          </a:p>
        </p:txBody>
      </p:sp>
      <p:sp>
        <p:nvSpPr>
          <p:cNvPr id="9" name="Text Placeholder 9"/>
          <p:cNvSpPr>
            <a:spLocks noGrp="1"/>
          </p:cNvSpPr>
          <p:nvPr>
            <p:ph type="body" sz="quarter" idx="14" hasCustomPrompt="1"/>
          </p:nvPr>
        </p:nvSpPr>
        <p:spPr>
          <a:xfrm>
            <a:off x="1645747" y="807461"/>
            <a:ext cx="9708063" cy="806193"/>
          </a:xfrm>
        </p:spPr>
        <p:txBody>
          <a:bodyPr anchor="t" anchorCtr="0">
            <a:noAutofit/>
          </a:bodyPr>
          <a:lstStyle>
            <a:lvl1pPr marL="0" indent="0">
              <a:buFontTx/>
              <a:buNone/>
              <a:defRPr sz="2400" b="0" baseline="0">
                <a:solidFill>
                  <a:schemeClr val="tx1"/>
                </a:solidFill>
              </a:defRPr>
            </a:lvl1pPr>
          </a:lstStyle>
          <a:p>
            <a:pPr lvl="0"/>
            <a:r>
              <a:rPr lang="en-US"/>
              <a:t>DESCRIPTIVE LINE OF COPY</a:t>
            </a:r>
          </a:p>
        </p:txBody>
      </p:sp>
      <p:sp>
        <p:nvSpPr>
          <p:cNvPr id="10" name="Picture Placeholder 10"/>
          <p:cNvSpPr>
            <a:spLocks noGrp="1"/>
          </p:cNvSpPr>
          <p:nvPr>
            <p:ph type="pic" sz="quarter" idx="16"/>
          </p:nvPr>
        </p:nvSpPr>
        <p:spPr>
          <a:xfrm>
            <a:off x="0" y="1828800"/>
            <a:ext cx="4059936"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1" name="Picture Placeholder 10"/>
          <p:cNvSpPr>
            <a:spLocks noGrp="1"/>
          </p:cNvSpPr>
          <p:nvPr>
            <p:ph type="pic" sz="quarter" idx="17"/>
          </p:nvPr>
        </p:nvSpPr>
        <p:spPr>
          <a:xfrm>
            <a:off x="4059936" y="1828800"/>
            <a:ext cx="4059936"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2" name="Picture Placeholder 10"/>
          <p:cNvSpPr>
            <a:spLocks noGrp="1"/>
          </p:cNvSpPr>
          <p:nvPr>
            <p:ph type="pic" sz="quarter" idx="18"/>
          </p:nvPr>
        </p:nvSpPr>
        <p:spPr>
          <a:xfrm>
            <a:off x="8119872" y="1828800"/>
            <a:ext cx="4072128"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Tree>
    <p:extLst>
      <p:ext uri="{BB962C8B-B14F-4D97-AF65-F5344CB8AC3E}">
        <p14:creationId xmlns:p14="http://schemas.microsoft.com/office/powerpoint/2010/main" val="1903440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5737" y="0"/>
            <a:ext cx="9708064" cy="711200"/>
          </a:xfrm>
        </p:spPr>
        <p:txBody>
          <a:bodyPr anchor="b">
            <a:noAutofit/>
          </a:bodyPr>
          <a:lstStyle>
            <a:lvl1pPr>
              <a:defRPr sz="2800" b="1">
                <a:solidFill>
                  <a:srgbClr val="EE0701"/>
                </a:solidFill>
              </a:defRPr>
            </a:lvl1pPr>
          </a:lstStyle>
          <a:p>
            <a:pPr lvl="0"/>
            <a:r>
              <a:rPr lang="en-US"/>
              <a:t>HEADER</a:t>
            </a:r>
          </a:p>
        </p:txBody>
      </p:sp>
      <p:sp>
        <p:nvSpPr>
          <p:cNvPr id="4" name="Text Placeholder 3"/>
          <p:cNvSpPr>
            <a:spLocks noGrp="1"/>
          </p:cNvSpPr>
          <p:nvPr>
            <p:ph type="body" sz="half" idx="2" hasCustomPrompt="1"/>
          </p:nvPr>
        </p:nvSpPr>
        <p:spPr>
          <a:xfrm>
            <a:off x="1645736" y="807461"/>
            <a:ext cx="9708064" cy="806193"/>
          </a:xfrm>
        </p:spPr>
        <p:txBody>
          <a:bodyPr>
            <a:noAutofit/>
          </a:bodyPr>
          <a:lstStyle>
            <a:lvl1pPr marL="0" indent="0">
              <a:buNone/>
              <a:defRPr sz="2400">
                <a:solidFill>
                  <a:schemeClr val="tx1"/>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DESCRIPTIVE LINE OF TEXT</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8" name="Picture Placeholder 10"/>
          <p:cNvSpPr>
            <a:spLocks noGrp="1"/>
          </p:cNvSpPr>
          <p:nvPr>
            <p:ph type="pic" sz="quarter" idx="16"/>
          </p:nvPr>
        </p:nvSpPr>
        <p:spPr>
          <a:xfrm>
            <a:off x="0" y="1828800"/>
            <a:ext cx="12192000"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Tree>
    <p:extLst>
      <p:ext uri="{BB962C8B-B14F-4D97-AF65-F5344CB8AC3E}">
        <p14:creationId xmlns:p14="http://schemas.microsoft.com/office/powerpoint/2010/main" val="17265239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Full Slide">
    <p:spTree>
      <p:nvGrpSpPr>
        <p:cNvPr id="1" name=""/>
        <p:cNvGrpSpPr/>
        <p:nvPr/>
      </p:nvGrpSpPr>
      <p:grpSpPr>
        <a:xfrm>
          <a:off x="0" y="0"/>
          <a:ext cx="0" cy="0"/>
          <a:chOff x="0" y="0"/>
          <a:chExt cx="0" cy="0"/>
        </a:xfrm>
      </p:grpSpPr>
      <p:sp>
        <p:nvSpPr>
          <p:cNvPr id="10" name="Picture Placeholder 8"/>
          <p:cNvSpPr>
            <a:spLocks noGrp="1"/>
          </p:cNvSpPr>
          <p:nvPr>
            <p:ph type="pic" sz="quarter" idx="13"/>
          </p:nvPr>
        </p:nvSpPr>
        <p:spPr>
          <a:xfrm>
            <a:off x="0" y="-1"/>
            <a:ext cx="12192000" cy="6309360"/>
          </a:xfrm>
          <a:solidFill>
            <a:schemeClr val="bg1">
              <a:lumMod val="95000"/>
            </a:schemeClr>
          </a:solidFill>
        </p:spPr>
        <p:txBody>
          <a:bodyPr anchor="ctr"/>
          <a:lstStyle>
            <a:lvl1pPr marL="0" indent="0" algn="ctr">
              <a:buNone/>
              <a:defRPr/>
            </a:lvl1pPr>
          </a:lstStyle>
          <a:p>
            <a:r>
              <a:rPr lang="en-US"/>
              <a:t>Drag picture to placeholder or click icon to add</a:t>
            </a:r>
          </a:p>
        </p:txBody>
      </p:sp>
      <p:sp>
        <p:nvSpPr>
          <p:cNvPr id="2" name="Title 1"/>
          <p:cNvSpPr>
            <a:spLocks noGrp="1"/>
          </p:cNvSpPr>
          <p:nvPr>
            <p:ph type="title" hasCustomPrompt="1"/>
          </p:nvPr>
        </p:nvSpPr>
        <p:spPr>
          <a:xfrm>
            <a:off x="1645737" y="0"/>
            <a:ext cx="9708064" cy="711200"/>
          </a:xfrm>
        </p:spPr>
        <p:txBody>
          <a:bodyPr anchor="b">
            <a:noAutofit/>
          </a:bodyPr>
          <a:lstStyle>
            <a:lvl1pPr>
              <a:defRPr sz="2800" b="1">
                <a:solidFill>
                  <a:srgbClr val="EE0701"/>
                </a:solidFill>
              </a:defRPr>
            </a:lvl1pPr>
          </a:lstStyle>
          <a:p>
            <a:pPr lvl="0"/>
            <a:r>
              <a:rPr lang="en-US"/>
              <a:t>HEADER</a:t>
            </a:r>
          </a:p>
        </p:txBody>
      </p:sp>
      <p:sp>
        <p:nvSpPr>
          <p:cNvPr id="4" name="Text Placeholder 3"/>
          <p:cNvSpPr>
            <a:spLocks noGrp="1"/>
          </p:cNvSpPr>
          <p:nvPr>
            <p:ph type="body" sz="half" idx="2" hasCustomPrompt="1"/>
          </p:nvPr>
        </p:nvSpPr>
        <p:spPr>
          <a:xfrm>
            <a:off x="1645736" y="807461"/>
            <a:ext cx="9708064" cy="806193"/>
          </a:xfrm>
        </p:spPr>
        <p:txBody>
          <a:bodyPr>
            <a:noAutofit/>
          </a:bodyPr>
          <a:lstStyle>
            <a:lvl1pPr marL="0" indent="0">
              <a:buNone/>
              <a:defRPr sz="2400">
                <a:solidFill>
                  <a:schemeClr val="tx1"/>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DESCRIPTIVE LINE OF TEXT</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523609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Centre for Learning &amp; Teaching • [INSERT DATE] • [INSERT DETAILS]</a:t>
            </a:r>
          </a:p>
        </p:txBody>
      </p:sp>
      <p:sp>
        <p:nvSpPr>
          <p:cNvPr id="4" name="Slide Number Placeholder 3"/>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18253470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9" name="Group 35"/>
          <p:cNvGrpSpPr>
            <a:grpSpLocks noChangeAspect="1"/>
          </p:cNvGrpSpPr>
          <p:nvPr userDrawn="1"/>
        </p:nvGrpSpPr>
        <p:grpSpPr bwMode="auto">
          <a:xfrm>
            <a:off x="1384301" y="4976813"/>
            <a:ext cx="2200275" cy="538162"/>
            <a:chOff x="654" y="3135"/>
            <a:chExt cx="1386" cy="339"/>
          </a:xfrm>
        </p:grpSpPr>
        <p:sp>
          <p:nvSpPr>
            <p:cNvPr id="40" name="AutoShape 34"/>
            <p:cNvSpPr>
              <a:spLocks noChangeAspect="1" noChangeArrowheads="1" noTextEdit="1"/>
            </p:cNvSpPr>
            <p:nvPr userDrawn="1"/>
          </p:nvSpPr>
          <p:spPr bwMode="auto">
            <a:xfrm>
              <a:off x="654" y="3135"/>
              <a:ext cx="138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noEditPoints="1"/>
            </p:cNvSpPr>
            <p:nvPr userDrawn="1"/>
          </p:nvSpPr>
          <p:spPr bwMode="auto">
            <a:xfrm>
              <a:off x="654" y="3135"/>
              <a:ext cx="289" cy="339"/>
            </a:xfrm>
            <a:custGeom>
              <a:avLst/>
              <a:gdLst>
                <a:gd name="T0" fmla="*/ 0 w 156"/>
                <a:gd name="T1" fmla="*/ 0 h 182"/>
                <a:gd name="T2" fmla="*/ 81 w 156"/>
                <a:gd name="T3" fmla="*/ 180 h 182"/>
                <a:gd name="T4" fmla="*/ 25 w 156"/>
                <a:gd name="T5" fmla="*/ 122 h 182"/>
                <a:gd name="T6" fmla="*/ 131 w 156"/>
                <a:gd name="T7" fmla="*/ 122 h 182"/>
                <a:gd name="T8" fmla="*/ 8 w 156"/>
                <a:gd name="T9" fmla="*/ 22 h 182"/>
                <a:gd name="T10" fmla="*/ 128 w 156"/>
                <a:gd name="T11" fmla="*/ 81 h 182"/>
                <a:gd name="T12" fmla="*/ 102 w 156"/>
                <a:gd name="T13" fmla="*/ 90 h 182"/>
                <a:gd name="T14" fmla="*/ 118 w 156"/>
                <a:gd name="T15" fmla="*/ 96 h 182"/>
                <a:gd name="T16" fmla="*/ 96 w 156"/>
                <a:gd name="T17" fmla="*/ 98 h 182"/>
                <a:gd name="T18" fmla="*/ 109 w 156"/>
                <a:gd name="T19" fmla="*/ 108 h 182"/>
                <a:gd name="T20" fmla="*/ 92 w 156"/>
                <a:gd name="T21" fmla="*/ 113 h 182"/>
                <a:gd name="T22" fmla="*/ 93 w 156"/>
                <a:gd name="T23" fmla="*/ 123 h 182"/>
                <a:gd name="T24" fmla="*/ 83 w 156"/>
                <a:gd name="T25" fmla="*/ 127 h 182"/>
                <a:gd name="T26" fmla="*/ 97 w 156"/>
                <a:gd name="T27" fmla="*/ 137 h 182"/>
                <a:gd name="T28" fmla="*/ 82 w 156"/>
                <a:gd name="T29" fmla="*/ 149 h 182"/>
                <a:gd name="T30" fmla="*/ 76 w 156"/>
                <a:gd name="T31" fmla="*/ 140 h 182"/>
                <a:gd name="T32" fmla="*/ 59 w 156"/>
                <a:gd name="T33" fmla="*/ 137 h 182"/>
                <a:gd name="T34" fmla="*/ 64 w 156"/>
                <a:gd name="T35" fmla="*/ 132 h 182"/>
                <a:gd name="T36" fmla="*/ 73 w 156"/>
                <a:gd name="T37" fmla="*/ 103 h 182"/>
                <a:gd name="T38" fmla="*/ 66 w 156"/>
                <a:gd name="T39" fmla="*/ 101 h 182"/>
                <a:gd name="T40" fmla="*/ 49 w 156"/>
                <a:gd name="T41" fmla="*/ 105 h 182"/>
                <a:gd name="T42" fmla="*/ 59 w 156"/>
                <a:gd name="T43" fmla="*/ 98 h 182"/>
                <a:gd name="T44" fmla="*/ 37 w 156"/>
                <a:gd name="T45" fmla="*/ 96 h 182"/>
                <a:gd name="T46" fmla="*/ 54 w 156"/>
                <a:gd name="T47" fmla="*/ 90 h 182"/>
                <a:gd name="T48" fmla="*/ 28 w 156"/>
                <a:gd name="T49" fmla="*/ 81 h 182"/>
                <a:gd name="T50" fmla="*/ 32 w 156"/>
                <a:gd name="T51" fmla="*/ 76 h 182"/>
                <a:gd name="T52" fmla="*/ 47 w 156"/>
                <a:gd name="T53" fmla="*/ 65 h 182"/>
                <a:gd name="T54" fmla="*/ 22 w 156"/>
                <a:gd name="T55" fmla="*/ 51 h 182"/>
                <a:gd name="T56" fmla="*/ 26 w 156"/>
                <a:gd name="T57" fmla="*/ 47 h 182"/>
                <a:gd name="T58" fmla="*/ 42 w 156"/>
                <a:gd name="T59" fmla="*/ 37 h 182"/>
                <a:gd name="T60" fmla="*/ 18 w 156"/>
                <a:gd name="T61" fmla="*/ 18 h 182"/>
                <a:gd name="T62" fmla="*/ 54 w 156"/>
                <a:gd name="T63" fmla="*/ 42 h 182"/>
                <a:gd name="T64" fmla="*/ 73 w 156"/>
                <a:gd name="T65" fmla="*/ 62 h 182"/>
                <a:gd name="T66" fmla="*/ 84 w 156"/>
                <a:gd name="T67" fmla="*/ 62 h 182"/>
                <a:gd name="T68" fmla="*/ 99 w 156"/>
                <a:gd name="T69" fmla="*/ 28 h 182"/>
                <a:gd name="T70" fmla="*/ 139 w 156"/>
                <a:gd name="T71" fmla="*/ 18 h 182"/>
                <a:gd name="T72" fmla="*/ 125 w 156"/>
                <a:gd name="T73" fmla="*/ 40 h 182"/>
                <a:gd name="T74" fmla="*/ 111 w 156"/>
                <a:gd name="T75" fmla="*/ 51 h 182"/>
                <a:gd name="T76" fmla="*/ 134 w 156"/>
                <a:gd name="T77" fmla="*/ 51 h 182"/>
                <a:gd name="T78" fmla="*/ 120 w 156"/>
                <a:gd name="T79" fmla="*/ 69 h 182"/>
                <a:gd name="T80" fmla="*/ 105 w 156"/>
                <a:gd name="T81" fmla="*/ 79 h 182"/>
                <a:gd name="T82" fmla="*/ 78 w 156"/>
                <a:gd name="T83" fmla="*/ 64 h 182"/>
                <a:gd name="T84" fmla="*/ 66 w 156"/>
                <a:gd name="T85" fmla="*/ 56 h 182"/>
                <a:gd name="T86" fmla="*/ 66 w 156"/>
                <a:gd name="T87" fmla="*/ 38 h 182"/>
                <a:gd name="T88" fmla="*/ 59 w 156"/>
                <a:gd name="T89" fmla="*/ 36 h 182"/>
                <a:gd name="T90" fmla="*/ 75 w 156"/>
                <a:gd name="T91" fmla="*/ 28 h 182"/>
                <a:gd name="T92" fmla="*/ 94 w 156"/>
                <a:gd name="T93" fmla="*/ 28 h 182"/>
                <a:gd name="T94" fmla="*/ 92 w 156"/>
                <a:gd name="T95" fmla="*/ 44 h 182"/>
                <a:gd name="T96" fmla="*/ 89 w 156"/>
                <a:gd name="T97" fmla="*/ 56 h 182"/>
                <a:gd name="T98" fmla="*/ 73 w 156"/>
                <a:gd name="T99" fmla="*/ 31 h 182"/>
                <a:gd name="T100" fmla="*/ 73 w 156"/>
                <a:gd name="T101" fmla="*/ 3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75" y="180"/>
                  </a:moveTo>
                  <a:cubicBezTo>
                    <a:pt x="50" y="167"/>
                    <a:pt x="32" y="151"/>
                    <a:pt x="18" y="126"/>
                  </a:cubicBezTo>
                  <a:cubicBezTo>
                    <a:pt x="5" y="101"/>
                    <a:pt x="0" y="72"/>
                    <a:pt x="0" y="14"/>
                  </a:cubicBezTo>
                  <a:cubicBezTo>
                    <a:pt x="0" y="0"/>
                    <a:pt x="0" y="0"/>
                    <a:pt x="0" y="0"/>
                  </a:cubicBezTo>
                  <a:cubicBezTo>
                    <a:pt x="156" y="0"/>
                    <a:pt x="156" y="0"/>
                    <a:pt x="156" y="0"/>
                  </a:cubicBezTo>
                  <a:cubicBezTo>
                    <a:pt x="156" y="14"/>
                    <a:pt x="156" y="14"/>
                    <a:pt x="156" y="14"/>
                  </a:cubicBezTo>
                  <a:cubicBezTo>
                    <a:pt x="156" y="72"/>
                    <a:pt x="151" y="101"/>
                    <a:pt x="138" y="126"/>
                  </a:cubicBezTo>
                  <a:cubicBezTo>
                    <a:pt x="124" y="151"/>
                    <a:pt x="105" y="167"/>
                    <a:pt x="81" y="180"/>
                  </a:cubicBezTo>
                  <a:cubicBezTo>
                    <a:pt x="78" y="182"/>
                    <a:pt x="78" y="182"/>
                    <a:pt x="78" y="182"/>
                  </a:cubicBezTo>
                  <a:lnTo>
                    <a:pt x="75" y="180"/>
                  </a:lnTo>
                  <a:close/>
                  <a:moveTo>
                    <a:pt x="8" y="22"/>
                  </a:moveTo>
                  <a:cubicBezTo>
                    <a:pt x="8" y="77"/>
                    <a:pt x="15" y="102"/>
                    <a:pt x="25" y="122"/>
                  </a:cubicBezTo>
                  <a:cubicBezTo>
                    <a:pt x="36" y="144"/>
                    <a:pt x="50" y="156"/>
                    <a:pt x="76" y="172"/>
                  </a:cubicBezTo>
                  <a:cubicBezTo>
                    <a:pt x="78" y="174"/>
                    <a:pt x="78" y="174"/>
                    <a:pt x="78" y="174"/>
                  </a:cubicBezTo>
                  <a:cubicBezTo>
                    <a:pt x="80" y="172"/>
                    <a:pt x="80" y="172"/>
                    <a:pt x="80" y="172"/>
                  </a:cubicBezTo>
                  <a:cubicBezTo>
                    <a:pt x="106" y="156"/>
                    <a:pt x="120" y="144"/>
                    <a:pt x="131" y="122"/>
                  </a:cubicBezTo>
                  <a:cubicBezTo>
                    <a:pt x="141" y="102"/>
                    <a:pt x="148" y="77"/>
                    <a:pt x="148" y="22"/>
                  </a:cubicBezTo>
                  <a:cubicBezTo>
                    <a:pt x="148" y="7"/>
                    <a:pt x="148" y="7"/>
                    <a:pt x="148" y="7"/>
                  </a:cubicBezTo>
                  <a:cubicBezTo>
                    <a:pt x="8" y="7"/>
                    <a:pt x="8" y="7"/>
                    <a:pt x="8" y="7"/>
                  </a:cubicBezTo>
                  <a:lnTo>
                    <a:pt x="8" y="22"/>
                  </a:lnTo>
                  <a:close/>
                  <a:moveTo>
                    <a:pt x="105" y="79"/>
                  </a:moveTo>
                  <a:cubicBezTo>
                    <a:pt x="107" y="81"/>
                    <a:pt x="111" y="83"/>
                    <a:pt x="116" y="83"/>
                  </a:cubicBezTo>
                  <a:cubicBezTo>
                    <a:pt x="122" y="83"/>
                    <a:pt x="128" y="81"/>
                    <a:pt x="128" y="81"/>
                  </a:cubicBezTo>
                  <a:cubicBezTo>
                    <a:pt x="128" y="81"/>
                    <a:pt x="128" y="81"/>
                    <a:pt x="128" y="81"/>
                  </a:cubicBezTo>
                  <a:cubicBezTo>
                    <a:pt x="128" y="85"/>
                    <a:pt x="123" y="88"/>
                    <a:pt x="120" y="90"/>
                  </a:cubicBezTo>
                  <a:cubicBezTo>
                    <a:pt x="117" y="91"/>
                    <a:pt x="114" y="91"/>
                    <a:pt x="111" y="91"/>
                  </a:cubicBezTo>
                  <a:cubicBezTo>
                    <a:pt x="108" y="91"/>
                    <a:pt x="103" y="90"/>
                    <a:pt x="102" y="90"/>
                  </a:cubicBezTo>
                  <a:cubicBezTo>
                    <a:pt x="102" y="90"/>
                    <a:pt x="102" y="90"/>
                    <a:pt x="102" y="90"/>
                  </a:cubicBezTo>
                  <a:cubicBezTo>
                    <a:pt x="103" y="93"/>
                    <a:pt x="107" y="94"/>
                    <a:pt x="109" y="95"/>
                  </a:cubicBezTo>
                  <a:cubicBezTo>
                    <a:pt x="112" y="96"/>
                    <a:pt x="114" y="96"/>
                    <a:pt x="115" y="96"/>
                  </a:cubicBezTo>
                  <a:cubicBezTo>
                    <a:pt x="116" y="96"/>
                    <a:pt x="118" y="96"/>
                    <a:pt x="118" y="96"/>
                  </a:cubicBezTo>
                  <a:cubicBezTo>
                    <a:pt x="118" y="96"/>
                    <a:pt x="118" y="96"/>
                    <a:pt x="118" y="96"/>
                  </a:cubicBezTo>
                  <a:cubicBezTo>
                    <a:pt x="118" y="96"/>
                    <a:pt x="117" y="98"/>
                    <a:pt x="114" y="100"/>
                  </a:cubicBezTo>
                  <a:cubicBezTo>
                    <a:pt x="111" y="101"/>
                    <a:pt x="108" y="102"/>
                    <a:pt x="106" y="102"/>
                  </a:cubicBezTo>
                  <a:cubicBezTo>
                    <a:pt x="102" y="102"/>
                    <a:pt x="99" y="101"/>
                    <a:pt x="96" y="98"/>
                  </a:cubicBezTo>
                  <a:cubicBezTo>
                    <a:pt x="96" y="98"/>
                    <a:pt x="96" y="98"/>
                    <a:pt x="96" y="98"/>
                  </a:cubicBezTo>
                  <a:cubicBezTo>
                    <a:pt x="96" y="101"/>
                    <a:pt x="100" y="107"/>
                    <a:pt x="104" y="107"/>
                  </a:cubicBezTo>
                  <a:cubicBezTo>
                    <a:pt x="105" y="107"/>
                    <a:pt x="107" y="107"/>
                    <a:pt x="107" y="105"/>
                  </a:cubicBezTo>
                  <a:cubicBezTo>
                    <a:pt x="107" y="105"/>
                    <a:pt x="107" y="105"/>
                    <a:pt x="107" y="105"/>
                  </a:cubicBezTo>
                  <a:cubicBezTo>
                    <a:pt x="107" y="105"/>
                    <a:pt x="109" y="106"/>
                    <a:pt x="109" y="108"/>
                  </a:cubicBezTo>
                  <a:cubicBezTo>
                    <a:pt x="109" y="110"/>
                    <a:pt x="107" y="113"/>
                    <a:pt x="103" y="113"/>
                  </a:cubicBezTo>
                  <a:cubicBezTo>
                    <a:pt x="95" y="113"/>
                    <a:pt x="91" y="105"/>
                    <a:pt x="90" y="101"/>
                  </a:cubicBezTo>
                  <a:cubicBezTo>
                    <a:pt x="89" y="101"/>
                    <a:pt x="89" y="101"/>
                    <a:pt x="89" y="101"/>
                  </a:cubicBezTo>
                  <a:cubicBezTo>
                    <a:pt x="89" y="108"/>
                    <a:pt x="92" y="113"/>
                    <a:pt x="92" y="113"/>
                  </a:cubicBezTo>
                  <a:cubicBezTo>
                    <a:pt x="92" y="114"/>
                    <a:pt x="92" y="114"/>
                    <a:pt x="92" y="114"/>
                  </a:cubicBezTo>
                  <a:cubicBezTo>
                    <a:pt x="88" y="112"/>
                    <a:pt x="84" y="108"/>
                    <a:pt x="83" y="103"/>
                  </a:cubicBezTo>
                  <a:cubicBezTo>
                    <a:pt x="83" y="103"/>
                    <a:pt x="83" y="103"/>
                    <a:pt x="83" y="103"/>
                  </a:cubicBezTo>
                  <a:cubicBezTo>
                    <a:pt x="83" y="118"/>
                    <a:pt x="87" y="123"/>
                    <a:pt x="93" y="123"/>
                  </a:cubicBezTo>
                  <a:cubicBezTo>
                    <a:pt x="98" y="123"/>
                    <a:pt x="100" y="120"/>
                    <a:pt x="100" y="120"/>
                  </a:cubicBezTo>
                  <a:cubicBezTo>
                    <a:pt x="100" y="120"/>
                    <a:pt x="100" y="120"/>
                    <a:pt x="100" y="120"/>
                  </a:cubicBezTo>
                  <a:cubicBezTo>
                    <a:pt x="100" y="129"/>
                    <a:pt x="96" y="132"/>
                    <a:pt x="92" y="132"/>
                  </a:cubicBezTo>
                  <a:cubicBezTo>
                    <a:pt x="88" y="132"/>
                    <a:pt x="85" y="130"/>
                    <a:pt x="83" y="127"/>
                  </a:cubicBezTo>
                  <a:cubicBezTo>
                    <a:pt x="83" y="127"/>
                    <a:pt x="83" y="127"/>
                    <a:pt x="83" y="127"/>
                  </a:cubicBezTo>
                  <a:cubicBezTo>
                    <a:pt x="83" y="132"/>
                    <a:pt x="85" y="138"/>
                    <a:pt x="92" y="138"/>
                  </a:cubicBezTo>
                  <a:cubicBezTo>
                    <a:pt x="95" y="138"/>
                    <a:pt x="96" y="137"/>
                    <a:pt x="96" y="137"/>
                  </a:cubicBezTo>
                  <a:cubicBezTo>
                    <a:pt x="97" y="137"/>
                    <a:pt x="97" y="137"/>
                    <a:pt x="97" y="137"/>
                  </a:cubicBezTo>
                  <a:cubicBezTo>
                    <a:pt x="97" y="142"/>
                    <a:pt x="94" y="146"/>
                    <a:pt x="89" y="146"/>
                  </a:cubicBezTo>
                  <a:cubicBezTo>
                    <a:pt x="85" y="146"/>
                    <a:pt x="82" y="142"/>
                    <a:pt x="81" y="140"/>
                  </a:cubicBezTo>
                  <a:cubicBezTo>
                    <a:pt x="80" y="140"/>
                    <a:pt x="80" y="140"/>
                    <a:pt x="80" y="140"/>
                  </a:cubicBezTo>
                  <a:cubicBezTo>
                    <a:pt x="80" y="140"/>
                    <a:pt x="82" y="145"/>
                    <a:pt x="82" y="149"/>
                  </a:cubicBezTo>
                  <a:cubicBezTo>
                    <a:pt x="82" y="153"/>
                    <a:pt x="80" y="157"/>
                    <a:pt x="78" y="159"/>
                  </a:cubicBezTo>
                  <a:cubicBezTo>
                    <a:pt x="78" y="159"/>
                    <a:pt x="78" y="159"/>
                    <a:pt x="78" y="159"/>
                  </a:cubicBezTo>
                  <a:cubicBezTo>
                    <a:pt x="76" y="157"/>
                    <a:pt x="74" y="153"/>
                    <a:pt x="74" y="149"/>
                  </a:cubicBezTo>
                  <a:cubicBezTo>
                    <a:pt x="74" y="145"/>
                    <a:pt x="76" y="140"/>
                    <a:pt x="76" y="140"/>
                  </a:cubicBezTo>
                  <a:cubicBezTo>
                    <a:pt x="75" y="140"/>
                    <a:pt x="75" y="140"/>
                    <a:pt x="75" y="140"/>
                  </a:cubicBezTo>
                  <a:cubicBezTo>
                    <a:pt x="74" y="142"/>
                    <a:pt x="71" y="146"/>
                    <a:pt x="67" y="146"/>
                  </a:cubicBezTo>
                  <a:cubicBezTo>
                    <a:pt x="62" y="146"/>
                    <a:pt x="59" y="142"/>
                    <a:pt x="59" y="137"/>
                  </a:cubicBezTo>
                  <a:cubicBezTo>
                    <a:pt x="59" y="137"/>
                    <a:pt x="59" y="137"/>
                    <a:pt x="59" y="137"/>
                  </a:cubicBezTo>
                  <a:cubicBezTo>
                    <a:pt x="59" y="137"/>
                    <a:pt x="61" y="138"/>
                    <a:pt x="64" y="138"/>
                  </a:cubicBezTo>
                  <a:cubicBezTo>
                    <a:pt x="71" y="138"/>
                    <a:pt x="73" y="132"/>
                    <a:pt x="73" y="127"/>
                  </a:cubicBezTo>
                  <a:cubicBezTo>
                    <a:pt x="73" y="127"/>
                    <a:pt x="73" y="127"/>
                    <a:pt x="73" y="127"/>
                  </a:cubicBezTo>
                  <a:cubicBezTo>
                    <a:pt x="71" y="130"/>
                    <a:pt x="68" y="132"/>
                    <a:pt x="64" y="132"/>
                  </a:cubicBezTo>
                  <a:cubicBezTo>
                    <a:pt x="60" y="132"/>
                    <a:pt x="55" y="129"/>
                    <a:pt x="55" y="120"/>
                  </a:cubicBezTo>
                  <a:cubicBezTo>
                    <a:pt x="56" y="120"/>
                    <a:pt x="56" y="120"/>
                    <a:pt x="56" y="120"/>
                  </a:cubicBezTo>
                  <a:cubicBezTo>
                    <a:pt x="56" y="120"/>
                    <a:pt x="58" y="123"/>
                    <a:pt x="63" y="123"/>
                  </a:cubicBezTo>
                  <a:cubicBezTo>
                    <a:pt x="69" y="123"/>
                    <a:pt x="73" y="118"/>
                    <a:pt x="73" y="103"/>
                  </a:cubicBezTo>
                  <a:cubicBezTo>
                    <a:pt x="73" y="103"/>
                    <a:pt x="73" y="103"/>
                    <a:pt x="73" y="103"/>
                  </a:cubicBezTo>
                  <a:cubicBezTo>
                    <a:pt x="72" y="108"/>
                    <a:pt x="68" y="112"/>
                    <a:pt x="64" y="114"/>
                  </a:cubicBezTo>
                  <a:cubicBezTo>
                    <a:pt x="64" y="113"/>
                    <a:pt x="64" y="113"/>
                    <a:pt x="64" y="113"/>
                  </a:cubicBezTo>
                  <a:cubicBezTo>
                    <a:pt x="64" y="113"/>
                    <a:pt x="66" y="108"/>
                    <a:pt x="66" y="101"/>
                  </a:cubicBezTo>
                  <a:cubicBezTo>
                    <a:pt x="66" y="101"/>
                    <a:pt x="66" y="101"/>
                    <a:pt x="66" y="101"/>
                  </a:cubicBezTo>
                  <a:cubicBezTo>
                    <a:pt x="65" y="105"/>
                    <a:pt x="61" y="113"/>
                    <a:pt x="53" y="113"/>
                  </a:cubicBezTo>
                  <a:cubicBezTo>
                    <a:pt x="49" y="113"/>
                    <a:pt x="47" y="110"/>
                    <a:pt x="47" y="108"/>
                  </a:cubicBezTo>
                  <a:cubicBezTo>
                    <a:pt x="47" y="106"/>
                    <a:pt x="49" y="105"/>
                    <a:pt x="49" y="105"/>
                  </a:cubicBezTo>
                  <a:cubicBezTo>
                    <a:pt x="49" y="105"/>
                    <a:pt x="49" y="105"/>
                    <a:pt x="49" y="105"/>
                  </a:cubicBezTo>
                  <a:cubicBezTo>
                    <a:pt x="49" y="107"/>
                    <a:pt x="50" y="107"/>
                    <a:pt x="52" y="107"/>
                  </a:cubicBezTo>
                  <a:cubicBezTo>
                    <a:pt x="56" y="107"/>
                    <a:pt x="59" y="101"/>
                    <a:pt x="60" y="98"/>
                  </a:cubicBezTo>
                  <a:cubicBezTo>
                    <a:pt x="59" y="98"/>
                    <a:pt x="59" y="98"/>
                    <a:pt x="59" y="98"/>
                  </a:cubicBezTo>
                  <a:cubicBezTo>
                    <a:pt x="57" y="101"/>
                    <a:pt x="54" y="102"/>
                    <a:pt x="50" y="102"/>
                  </a:cubicBezTo>
                  <a:cubicBezTo>
                    <a:pt x="48" y="102"/>
                    <a:pt x="45" y="101"/>
                    <a:pt x="42" y="100"/>
                  </a:cubicBezTo>
                  <a:cubicBezTo>
                    <a:pt x="39" y="98"/>
                    <a:pt x="37" y="96"/>
                    <a:pt x="37" y="96"/>
                  </a:cubicBezTo>
                  <a:cubicBezTo>
                    <a:pt x="37" y="96"/>
                    <a:pt x="37" y="96"/>
                    <a:pt x="37" y="96"/>
                  </a:cubicBezTo>
                  <a:cubicBezTo>
                    <a:pt x="37" y="96"/>
                    <a:pt x="40" y="96"/>
                    <a:pt x="41" y="96"/>
                  </a:cubicBezTo>
                  <a:cubicBezTo>
                    <a:pt x="42" y="96"/>
                    <a:pt x="44" y="96"/>
                    <a:pt x="47" y="95"/>
                  </a:cubicBezTo>
                  <a:cubicBezTo>
                    <a:pt x="49" y="94"/>
                    <a:pt x="52" y="93"/>
                    <a:pt x="54" y="90"/>
                  </a:cubicBezTo>
                  <a:cubicBezTo>
                    <a:pt x="54" y="90"/>
                    <a:pt x="54" y="90"/>
                    <a:pt x="54" y="90"/>
                  </a:cubicBezTo>
                  <a:cubicBezTo>
                    <a:pt x="52" y="90"/>
                    <a:pt x="48" y="91"/>
                    <a:pt x="45" y="91"/>
                  </a:cubicBezTo>
                  <a:cubicBezTo>
                    <a:pt x="42" y="91"/>
                    <a:pt x="39" y="91"/>
                    <a:pt x="36" y="90"/>
                  </a:cubicBezTo>
                  <a:cubicBezTo>
                    <a:pt x="33" y="88"/>
                    <a:pt x="28" y="85"/>
                    <a:pt x="28" y="81"/>
                  </a:cubicBezTo>
                  <a:cubicBezTo>
                    <a:pt x="28" y="81"/>
                    <a:pt x="28" y="81"/>
                    <a:pt x="28" y="81"/>
                  </a:cubicBezTo>
                  <a:cubicBezTo>
                    <a:pt x="28" y="81"/>
                    <a:pt x="34" y="83"/>
                    <a:pt x="39" y="83"/>
                  </a:cubicBezTo>
                  <a:cubicBezTo>
                    <a:pt x="45" y="83"/>
                    <a:pt x="49" y="81"/>
                    <a:pt x="51" y="79"/>
                  </a:cubicBezTo>
                  <a:cubicBezTo>
                    <a:pt x="51" y="79"/>
                    <a:pt x="51" y="79"/>
                    <a:pt x="51" y="79"/>
                  </a:cubicBezTo>
                  <a:cubicBezTo>
                    <a:pt x="41" y="79"/>
                    <a:pt x="35" y="77"/>
                    <a:pt x="32" y="76"/>
                  </a:cubicBezTo>
                  <a:cubicBezTo>
                    <a:pt x="28" y="75"/>
                    <a:pt x="24" y="72"/>
                    <a:pt x="24" y="66"/>
                  </a:cubicBezTo>
                  <a:cubicBezTo>
                    <a:pt x="24" y="66"/>
                    <a:pt x="24" y="66"/>
                    <a:pt x="24" y="66"/>
                  </a:cubicBezTo>
                  <a:cubicBezTo>
                    <a:pt x="24" y="66"/>
                    <a:pt x="28" y="69"/>
                    <a:pt x="36" y="69"/>
                  </a:cubicBezTo>
                  <a:cubicBezTo>
                    <a:pt x="42" y="69"/>
                    <a:pt x="45" y="67"/>
                    <a:pt x="47" y="65"/>
                  </a:cubicBezTo>
                  <a:cubicBezTo>
                    <a:pt x="47" y="65"/>
                    <a:pt x="47" y="65"/>
                    <a:pt x="47" y="65"/>
                  </a:cubicBezTo>
                  <a:cubicBezTo>
                    <a:pt x="39" y="65"/>
                    <a:pt x="33" y="64"/>
                    <a:pt x="29" y="62"/>
                  </a:cubicBezTo>
                  <a:cubicBezTo>
                    <a:pt x="25" y="60"/>
                    <a:pt x="22" y="56"/>
                    <a:pt x="22" y="51"/>
                  </a:cubicBezTo>
                  <a:cubicBezTo>
                    <a:pt x="22" y="51"/>
                    <a:pt x="22" y="51"/>
                    <a:pt x="22" y="51"/>
                  </a:cubicBezTo>
                  <a:cubicBezTo>
                    <a:pt x="22" y="51"/>
                    <a:pt x="26" y="54"/>
                    <a:pt x="34" y="54"/>
                  </a:cubicBezTo>
                  <a:cubicBezTo>
                    <a:pt x="39" y="54"/>
                    <a:pt x="43" y="53"/>
                    <a:pt x="44" y="51"/>
                  </a:cubicBezTo>
                  <a:cubicBezTo>
                    <a:pt x="44" y="51"/>
                    <a:pt x="44" y="51"/>
                    <a:pt x="44" y="51"/>
                  </a:cubicBezTo>
                  <a:cubicBezTo>
                    <a:pt x="36" y="51"/>
                    <a:pt x="30" y="50"/>
                    <a:pt x="26" y="47"/>
                  </a:cubicBezTo>
                  <a:cubicBezTo>
                    <a:pt x="22" y="45"/>
                    <a:pt x="19" y="42"/>
                    <a:pt x="19" y="37"/>
                  </a:cubicBezTo>
                  <a:cubicBezTo>
                    <a:pt x="20" y="37"/>
                    <a:pt x="20" y="37"/>
                    <a:pt x="20" y="37"/>
                  </a:cubicBezTo>
                  <a:cubicBezTo>
                    <a:pt x="20" y="37"/>
                    <a:pt x="24" y="40"/>
                    <a:pt x="31" y="40"/>
                  </a:cubicBezTo>
                  <a:cubicBezTo>
                    <a:pt x="37" y="40"/>
                    <a:pt x="41" y="38"/>
                    <a:pt x="42" y="37"/>
                  </a:cubicBezTo>
                  <a:cubicBezTo>
                    <a:pt x="42" y="36"/>
                    <a:pt x="42" y="36"/>
                    <a:pt x="42" y="36"/>
                  </a:cubicBezTo>
                  <a:cubicBezTo>
                    <a:pt x="34" y="36"/>
                    <a:pt x="28" y="35"/>
                    <a:pt x="24" y="33"/>
                  </a:cubicBezTo>
                  <a:cubicBezTo>
                    <a:pt x="20" y="31"/>
                    <a:pt x="17" y="28"/>
                    <a:pt x="17" y="18"/>
                  </a:cubicBezTo>
                  <a:cubicBezTo>
                    <a:pt x="18" y="18"/>
                    <a:pt x="18" y="18"/>
                    <a:pt x="18" y="18"/>
                  </a:cubicBezTo>
                  <a:cubicBezTo>
                    <a:pt x="25" y="24"/>
                    <a:pt x="31" y="25"/>
                    <a:pt x="37" y="25"/>
                  </a:cubicBezTo>
                  <a:cubicBezTo>
                    <a:pt x="45" y="25"/>
                    <a:pt x="50" y="24"/>
                    <a:pt x="53" y="24"/>
                  </a:cubicBezTo>
                  <a:cubicBezTo>
                    <a:pt x="55" y="24"/>
                    <a:pt x="57" y="25"/>
                    <a:pt x="57" y="28"/>
                  </a:cubicBezTo>
                  <a:cubicBezTo>
                    <a:pt x="57" y="31"/>
                    <a:pt x="54" y="35"/>
                    <a:pt x="54" y="42"/>
                  </a:cubicBezTo>
                  <a:cubicBezTo>
                    <a:pt x="54" y="53"/>
                    <a:pt x="59" y="59"/>
                    <a:pt x="65" y="59"/>
                  </a:cubicBezTo>
                  <a:cubicBezTo>
                    <a:pt x="65" y="59"/>
                    <a:pt x="66" y="62"/>
                    <a:pt x="70" y="62"/>
                  </a:cubicBezTo>
                  <a:cubicBezTo>
                    <a:pt x="72" y="62"/>
                    <a:pt x="72" y="62"/>
                    <a:pt x="72" y="62"/>
                  </a:cubicBezTo>
                  <a:cubicBezTo>
                    <a:pt x="73" y="62"/>
                    <a:pt x="73" y="62"/>
                    <a:pt x="73" y="62"/>
                  </a:cubicBezTo>
                  <a:cubicBezTo>
                    <a:pt x="74" y="67"/>
                    <a:pt x="78" y="69"/>
                    <a:pt x="78" y="69"/>
                  </a:cubicBezTo>
                  <a:cubicBezTo>
                    <a:pt x="78" y="69"/>
                    <a:pt x="78" y="69"/>
                    <a:pt x="78" y="69"/>
                  </a:cubicBezTo>
                  <a:cubicBezTo>
                    <a:pt x="78" y="69"/>
                    <a:pt x="82" y="67"/>
                    <a:pt x="83" y="62"/>
                  </a:cubicBezTo>
                  <a:cubicBezTo>
                    <a:pt x="84" y="62"/>
                    <a:pt x="84" y="62"/>
                    <a:pt x="84" y="62"/>
                  </a:cubicBezTo>
                  <a:cubicBezTo>
                    <a:pt x="84" y="62"/>
                    <a:pt x="84" y="62"/>
                    <a:pt x="86" y="62"/>
                  </a:cubicBezTo>
                  <a:cubicBezTo>
                    <a:pt x="90" y="62"/>
                    <a:pt x="91" y="59"/>
                    <a:pt x="91" y="59"/>
                  </a:cubicBezTo>
                  <a:cubicBezTo>
                    <a:pt x="97" y="59"/>
                    <a:pt x="102" y="53"/>
                    <a:pt x="102" y="42"/>
                  </a:cubicBezTo>
                  <a:cubicBezTo>
                    <a:pt x="102" y="35"/>
                    <a:pt x="99" y="31"/>
                    <a:pt x="99" y="28"/>
                  </a:cubicBezTo>
                  <a:cubicBezTo>
                    <a:pt x="99" y="25"/>
                    <a:pt x="101" y="24"/>
                    <a:pt x="103" y="24"/>
                  </a:cubicBezTo>
                  <a:cubicBezTo>
                    <a:pt x="105" y="24"/>
                    <a:pt x="111" y="25"/>
                    <a:pt x="119" y="25"/>
                  </a:cubicBezTo>
                  <a:cubicBezTo>
                    <a:pt x="125" y="25"/>
                    <a:pt x="131" y="24"/>
                    <a:pt x="138" y="18"/>
                  </a:cubicBezTo>
                  <a:cubicBezTo>
                    <a:pt x="139" y="18"/>
                    <a:pt x="139" y="18"/>
                    <a:pt x="139" y="18"/>
                  </a:cubicBezTo>
                  <a:cubicBezTo>
                    <a:pt x="139" y="28"/>
                    <a:pt x="136" y="31"/>
                    <a:pt x="132" y="33"/>
                  </a:cubicBezTo>
                  <a:cubicBezTo>
                    <a:pt x="128" y="35"/>
                    <a:pt x="122" y="36"/>
                    <a:pt x="114" y="36"/>
                  </a:cubicBezTo>
                  <a:cubicBezTo>
                    <a:pt x="114" y="37"/>
                    <a:pt x="114" y="37"/>
                    <a:pt x="114" y="37"/>
                  </a:cubicBezTo>
                  <a:cubicBezTo>
                    <a:pt x="115" y="38"/>
                    <a:pt x="119" y="40"/>
                    <a:pt x="125" y="40"/>
                  </a:cubicBezTo>
                  <a:cubicBezTo>
                    <a:pt x="132" y="40"/>
                    <a:pt x="136" y="37"/>
                    <a:pt x="136" y="37"/>
                  </a:cubicBezTo>
                  <a:cubicBezTo>
                    <a:pt x="136" y="37"/>
                    <a:pt x="136" y="37"/>
                    <a:pt x="136" y="37"/>
                  </a:cubicBezTo>
                  <a:cubicBezTo>
                    <a:pt x="136" y="42"/>
                    <a:pt x="133" y="45"/>
                    <a:pt x="129" y="47"/>
                  </a:cubicBezTo>
                  <a:cubicBezTo>
                    <a:pt x="125" y="50"/>
                    <a:pt x="120" y="51"/>
                    <a:pt x="111" y="51"/>
                  </a:cubicBezTo>
                  <a:cubicBezTo>
                    <a:pt x="111" y="51"/>
                    <a:pt x="111" y="51"/>
                    <a:pt x="111" y="51"/>
                  </a:cubicBezTo>
                  <a:cubicBezTo>
                    <a:pt x="113" y="53"/>
                    <a:pt x="116" y="54"/>
                    <a:pt x="122" y="54"/>
                  </a:cubicBezTo>
                  <a:cubicBezTo>
                    <a:pt x="130" y="54"/>
                    <a:pt x="134" y="51"/>
                    <a:pt x="134" y="51"/>
                  </a:cubicBezTo>
                  <a:cubicBezTo>
                    <a:pt x="134" y="51"/>
                    <a:pt x="134" y="51"/>
                    <a:pt x="134" y="51"/>
                  </a:cubicBezTo>
                  <a:cubicBezTo>
                    <a:pt x="134" y="56"/>
                    <a:pt x="131" y="60"/>
                    <a:pt x="127" y="62"/>
                  </a:cubicBezTo>
                  <a:cubicBezTo>
                    <a:pt x="123" y="64"/>
                    <a:pt x="117" y="65"/>
                    <a:pt x="109" y="65"/>
                  </a:cubicBezTo>
                  <a:cubicBezTo>
                    <a:pt x="109" y="65"/>
                    <a:pt x="109" y="65"/>
                    <a:pt x="109" y="65"/>
                  </a:cubicBezTo>
                  <a:cubicBezTo>
                    <a:pt x="111" y="67"/>
                    <a:pt x="114" y="69"/>
                    <a:pt x="120" y="69"/>
                  </a:cubicBezTo>
                  <a:cubicBezTo>
                    <a:pt x="128" y="69"/>
                    <a:pt x="132" y="66"/>
                    <a:pt x="132" y="66"/>
                  </a:cubicBezTo>
                  <a:cubicBezTo>
                    <a:pt x="132" y="66"/>
                    <a:pt x="132" y="66"/>
                    <a:pt x="132" y="66"/>
                  </a:cubicBezTo>
                  <a:cubicBezTo>
                    <a:pt x="132" y="72"/>
                    <a:pt x="128" y="75"/>
                    <a:pt x="124" y="76"/>
                  </a:cubicBezTo>
                  <a:cubicBezTo>
                    <a:pt x="121" y="77"/>
                    <a:pt x="115" y="79"/>
                    <a:pt x="105" y="79"/>
                  </a:cubicBezTo>
                  <a:close/>
                  <a:moveTo>
                    <a:pt x="82" y="55"/>
                  </a:moveTo>
                  <a:cubicBezTo>
                    <a:pt x="81" y="55"/>
                    <a:pt x="81" y="55"/>
                    <a:pt x="81" y="55"/>
                  </a:cubicBezTo>
                  <a:cubicBezTo>
                    <a:pt x="81" y="61"/>
                    <a:pt x="78" y="64"/>
                    <a:pt x="78" y="64"/>
                  </a:cubicBezTo>
                  <a:cubicBezTo>
                    <a:pt x="78" y="64"/>
                    <a:pt x="78" y="64"/>
                    <a:pt x="78" y="64"/>
                  </a:cubicBezTo>
                  <a:cubicBezTo>
                    <a:pt x="78" y="64"/>
                    <a:pt x="74" y="61"/>
                    <a:pt x="74" y="55"/>
                  </a:cubicBezTo>
                  <a:cubicBezTo>
                    <a:pt x="74" y="55"/>
                    <a:pt x="74" y="55"/>
                    <a:pt x="74" y="55"/>
                  </a:cubicBezTo>
                  <a:cubicBezTo>
                    <a:pt x="73" y="57"/>
                    <a:pt x="72" y="58"/>
                    <a:pt x="70" y="58"/>
                  </a:cubicBezTo>
                  <a:cubicBezTo>
                    <a:pt x="67" y="58"/>
                    <a:pt x="66" y="56"/>
                    <a:pt x="66" y="56"/>
                  </a:cubicBezTo>
                  <a:cubicBezTo>
                    <a:pt x="68" y="52"/>
                    <a:pt x="69" y="50"/>
                    <a:pt x="69" y="48"/>
                  </a:cubicBezTo>
                  <a:cubicBezTo>
                    <a:pt x="70" y="46"/>
                    <a:pt x="71" y="43"/>
                    <a:pt x="71" y="42"/>
                  </a:cubicBezTo>
                  <a:cubicBezTo>
                    <a:pt x="71" y="41"/>
                    <a:pt x="70" y="39"/>
                    <a:pt x="68" y="39"/>
                  </a:cubicBezTo>
                  <a:cubicBezTo>
                    <a:pt x="66" y="38"/>
                    <a:pt x="66" y="38"/>
                    <a:pt x="66" y="38"/>
                  </a:cubicBezTo>
                  <a:cubicBezTo>
                    <a:pt x="66" y="38"/>
                    <a:pt x="65" y="38"/>
                    <a:pt x="64" y="38"/>
                  </a:cubicBezTo>
                  <a:cubicBezTo>
                    <a:pt x="63" y="38"/>
                    <a:pt x="62" y="38"/>
                    <a:pt x="62" y="41"/>
                  </a:cubicBezTo>
                  <a:cubicBezTo>
                    <a:pt x="61" y="41"/>
                    <a:pt x="61" y="41"/>
                    <a:pt x="61" y="41"/>
                  </a:cubicBezTo>
                  <a:cubicBezTo>
                    <a:pt x="61" y="40"/>
                    <a:pt x="59" y="39"/>
                    <a:pt x="59" y="36"/>
                  </a:cubicBezTo>
                  <a:cubicBezTo>
                    <a:pt x="59" y="35"/>
                    <a:pt x="60" y="34"/>
                    <a:pt x="61" y="33"/>
                  </a:cubicBezTo>
                  <a:cubicBezTo>
                    <a:pt x="62" y="32"/>
                    <a:pt x="66" y="31"/>
                    <a:pt x="69" y="30"/>
                  </a:cubicBezTo>
                  <a:cubicBezTo>
                    <a:pt x="71" y="28"/>
                    <a:pt x="71" y="28"/>
                    <a:pt x="71" y="28"/>
                  </a:cubicBezTo>
                  <a:cubicBezTo>
                    <a:pt x="71" y="28"/>
                    <a:pt x="73" y="28"/>
                    <a:pt x="75" y="28"/>
                  </a:cubicBezTo>
                  <a:cubicBezTo>
                    <a:pt x="80" y="28"/>
                    <a:pt x="86" y="29"/>
                    <a:pt x="88" y="29"/>
                  </a:cubicBezTo>
                  <a:cubicBezTo>
                    <a:pt x="90" y="29"/>
                    <a:pt x="92" y="28"/>
                    <a:pt x="94" y="27"/>
                  </a:cubicBezTo>
                  <a:cubicBezTo>
                    <a:pt x="94" y="27"/>
                    <a:pt x="94" y="27"/>
                    <a:pt x="94" y="27"/>
                  </a:cubicBezTo>
                  <a:cubicBezTo>
                    <a:pt x="94" y="28"/>
                    <a:pt x="94" y="28"/>
                    <a:pt x="94" y="28"/>
                  </a:cubicBezTo>
                  <a:cubicBezTo>
                    <a:pt x="94" y="31"/>
                    <a:pt x="92" y="33"/>
                    <a:pt x="87" y="33"/>
                  </a:cubicBezTo>
                  <a:cubicBezTo>
                    <a:pt x="87" y="34"/>
                    <a:pt x="87" y="34"/>
                    <a:pt x="87" y="34"/>
                  </a:cubicBezTo>
                  <a:cubicBezTo>
                    <a:pt x="92" y="34"/>
                    <a:pt x="94" y="36"/>
                    <a:pt x="94" y="40"/>
                  </a:cubicBezTo>
                  <a:cubicBezTo>
                    <a:pt x="94" y="42"/>
                    <a:pt x="93" y="44"/>
                    <a:pt x="92" y="44"/>
                  </a:cubicBezTo>
                  <a:cubicBezTo>
                    <a:pt x="92" y="44"/>
                    <a:pt x="92" y="44"/>
                    <a:pt x="92" y="44"/>
                  </a:cubicBezTo>
                  <a:cubicBezTo>
                    <a:pt x="92" y="43"/>
                    <a:pt x="91" y="42"/>
                    <a:pt x="89" y="42"/>
                  </a:cubicBezTo>
                  <a:cubicBezTo>
                    <a:pt x="88" y="42"/>
                    <a:pt x="87" y="43"/>
                    <a:pt x="87" y="45"/>
                  </a:cubicBezTo>
                  <a:cubicBezTo>
                    <a:pt x="87" y="47"/>
                    <a:pt x="88" y="53"/>
                    <a:pt x="89" y="56"/>
                  </a:cubicBezTo>
                  <a:cubicBezTo>
                    <a:pt x="89" y="56"/>
                    <a:pt x="89" y="58"/>
                    <a:pt x="86" y="58"/>
                  </a:cubicBezTo>
                  <a:cubicBezTo>
                    <a:pt x="84" y="58"/>
                    <a:pt x="83" y="57"/>
                    <a:pt x="82" y="55"/>
                  </a:cubicBezTo>
                  <a:close/>
                  <a:moveTo>
                    <a:pt x="73" y="31"/>
                  </a:moveTo>
                  <a:cubicBezTo>
                    <a:pt x="73" y="31"/>
                    <a:pt x="73" y="31"/>
                    <a:pt x="73" y="31"/>
                  </a:cubicBezTo>
                  <a:cubicBezTo>
                    <a:pt x="73" y="32"/>
                    <a:pt x="74" y="33"/>
                    <a:pt x="76" y="33"/>
                  </a:cubicBezTo>
                  <a:cubicBezTo>
                    <a:pt x="77" y="33"/>
                    <a:pt x="78" y="32"/>
                    <a:pt x="78" y="31"/>
                  </a:cubicBezTo>
                  <a:cubicBezTo>
                    <a:pt x="78" y="31"/>
                    <a:pt x="78" y="31"/>
                    <a:pt x="78" y="31"/>
                  </a:cubicBezTo>
                  <a:lnTo>
                    <a:pt x="7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noEditPoints="1"/>
            </p:cNvSpPr>
            <p:nvPr userDrawn="1"/>
          </p:nvSpPr>
          <p:spPr bwMode="auto">
            <a:xfrm>
              <a:off x="993" y="3152"/>
              <a:ext cx="122" cy="119"/>
            </a:xfrm>
            <a:custGeom>
              <a:avLst/>
              <a:gdLst>
                <a:gd name="T0" fmla="*/ 8 w 66"/>
                <a:gd name="T1" fmla="*/ 10 h 64"/>
                <a:gd name="T2" fmla="*/ 2 w 66"/>
                <a:gd name="T3" fmla="*/ 3 h 64"/>
                <a:gd name="T4" fmla="*/ 0 w 66"/>
                <a:gd name="T5" fmla="*/ 3 h 64"/>
                <a:gd name="T6" fmla="*/ 0 w 66"/>
                <a:gd name="T7" fmla="*/ 0 h 64"/>
                <a:gd name="T8" fmla="*/ 8 w 66"/>
                <a:gd name="T9" fmla="*/ 0 h 64"/>
                <a:gd name="T10" fmla="*/ 29 w 66"/>
                <a:gd name="T11" fmla="*/ 0 h 64"/>
                <a:gd name="T12" fmla="*/ 66 w 66"/>
                <a:gd name="T13" fmla="*/ 32 h 64"/>
                <a:gd name="T14" fmla="*/ 56 w 66"/>
                <a:gd name="T15" fmla="*/ 55 h 64"/>
                <a:gd name="T16" fmla="*/ 31 w 66"/>
                <a:gd name="T17" fmla="*/ 64 h 64"/>
                <a:gd name="T18" fmla="*/ 11 w 66"/>
                <a:gd name="T19" fmla="*/ 63 h 64"/>
                <a:gd name="T20" fmla="*/ 0 w 66"/>
                <a:gd name="T21" fmla="*/ 63 h 64"/>
                <a:gd name="T22" fmla="*/ 0 w 66"/>
                <a:gd name="T23" fmla="*/ 60 h 64"/>
                <a:gd name="T24" fmla="*/ 8 w 66"/>
                <a:gd name="T25" fmla="*/ 54 h 64"/>
                <a:gd name="T26" fmla="*/ 8 w 66"/>
                <a:gd name="T27" fmla="*/ 10 h 64"/>
                <a:gd name="T28" fmla="*/ 20 w 66"/>
                <a:gd name="T29" fmla="*/ 51 h 64"/>
                <a:gd name="T30" fmla="*/ 20 w 66"/>
                <a:gd name="T31" fmla="*/ 56 h 64"/>
                <a:gd name="T32" fmla="*/ 30 w 66"/>
                <a:gd name="T33" fmla="*/ 60 h 64"/>
                <a:gd name="T34" fmla="*/ 54 w 66"/>
                <a:gd name="T35" fmla="*/ 33 h 64"/>
                <a:gd name="T36" fmla="*/ 25 w 66"/>
                <a:gd name="T37" fmla="*/ 3 h 64"/>
                <a:gd name="T38" fmla="*/ 20 w 66"/>
                <a:gd name="T39" fmla="*/ 4 h 64"/>
                <a:gd name="T40" fmla="*/ 20 w 66"/>
                <a:gd name="T41"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64">
                  <a:moveTo>
                    <a:pt x="8" y="10"/>
                  </a:moveTo>
                  <a:cubicBezTo>
                    <a:pt x="8" y="5"/>
                    <a:pt x="8" y="3"/>
                    <a:pt x="2" y="3"/>
                  </a:cubicBezTo>
                  <a:cubicBezTo>
                    <a:pt x="1" y="3"/>
                    <a:pt x="0" y="3"/>
                    <a:pt x="0" y="3"/>
                  </a:cubicBezTo>
                  <a:cubicBezTo>
                    <a:pt x="0" y="0"/>
                    <a:pt x="0" y="0"/>
                    <a:pt x="0" y="0"/>
                  </a:cubicBezTo>
                  <a:cubicBezTo>
                    <a:pt x="2" y="0"/>
                    <a:pt x="5" y="0"/>
                    <a:pt x="8" y="0"/>
                  </a:cubicBezTo>
                  <a:cubicBezTo>
                    <a:pt x="15" y="0"/>
                    <a:pt x="23" y="0"/>
                    <a:pt x="29" y="0"/>
                  </a:cubicBezTo>
                  <a:cubicBezTo>
                    <a:pt x="52" y="0"/>
                    <a:pt x="66" y="13"/>
                    <a:pt x="66" y="32"/>
                  </a:cubicBezTo>
                  <a:cubicBezTo>
                    <a:pt x="66" y="41"/>
                    <a:pt x="62" y="50"/>
                    <a:pt x="56" y="55"/>
                  </a:cubicBezTo>
                  <a:cubicBezTo>
                    <a:pt x="49" y="61"/>
                    <a:pt x="40" y="64"/>
                    <a:pt x="31" y="64"/>
                  </a:cubicBezTo>
                  <a:cubicBezTo>
                    <a:pt x="27" y="64"/>
                    <a:pt x="19" y="63"/>
                    <a:pt x="11" y="63"/>
                  </a:cubicBezTo>
                  <a:cubicBezTo>
                    <a:pt x="8" y="63"/>
                    <a:pt x="5" y="63"/>
                    <a:pt x="0" y="63"/>
                  </a:cubicBezTo>
                  <a:cubicBezTo>
                    <a:pt x="0" y="60"/>
                    <a:pt x="0" y="60"/>
                    <a:pt x="0" y="60"/>
                  </a:cubicBezTo>
                  <a:cubicBezTo>
                    <a:pt x="7" y="60"/>
                    <a:pt x="8" y="59"/>
                    <a:pt x="8" y="54"/>
                  </a:cubicBezTo>
                  <a:lnTo>
                    <a:pt x="8" y="10"/>
                  </a:lnTo>
                  <a:close/>
                  <a:moveTo>
                    <a:pt x="20" y="51"/>
                  </a:moveTo>
                  <a:cubicBezTo>
                    <a:pt x="20" y="53"/>
                    <a:pt x="20" y="55"/>
                    <a:pt x="20" y="56"/>
                  </a:cubicBezTo>
                  <a:cubicBezTo>
                    <a:pt x="21" y="58"/>
                    <a:pt x="25" y="60"/>
                    <a:pt x="30" y="60"/>
                  </a:cubicBezTo>
                  <a:cubicBezTo>
                    <a:pt x="44" y="60"/>
                    <a:pt x="54" y="49"/>
                    <a:pt x="54" y="33"/>
                  </a:cubicBezTo>
                  <a:cubicBezTo>
                    <a:pt x="54" y="13"/>
                    <a:pt x="43" y="3"/>
                    <a:pt x="25" y="3"/>
                  </a:cubicBezTo>
                  <a:cubicBezTo>
                    <a:pt x="23" y="3"/>
                    <a:pt x="21" y="3"/>
                    <a:pt x="20" y="4"/>
                  </a:cubicBezTo>
                  <a:lnTo>
                    <a:pt x="2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noEditPoints="1"/>
            </p:cNvSpPr>
            <p:nvPr userDrawn="1"/>
          </p:nvSpPr>
          <p:spPr bwMode="auto">
            <a:xfrm>
              <a:off x="1125" y="3148"/>
              <a:ext cx="124" cy="121"/>
            </a:xfrm>
            <a:custGeom>
              <a:avLst/>
              <a:gdLst>
                <a:gd name="T0" fmla="*/ 0 w 67"/>
                <a:gd name="T1" fmla="*/ 62 h 65"/>
                <a:gd name="T2" fmla="*/ 11 w 67"/>
                <a:gd name="T3" fmla="*/ 53 h 65"/>
                <a:gd name="T4" fmla="*/ 29 w 67"/>
                <a:gd name="T5" fmla="*/ 4 h 65"/>
                <a:gd name="T6" fmla="*/ 38 w 67"/>
                <a:gd name="T7" fmla="*/ 0 h 65"/>
                <a:gd name="T8" fmla="*/ 59 w 67"/>
                <a:gd name="T9" fmla="*/ 57 h 65"/>
                <a:gd name="T10" fmla="*/ 67 w 67"/>
                <a:gd name="T11" fmla="*/ 62 h 65"/>
                <a:gd name="T12" fmla="*/ 67 w 67"/>
                <a:gd name="T13" fmla="*/ 65 h 65"/>
                <a:gd name="T14" fmla="*/ 55 w 67"/>
                <a:gd name="T15" fmla="*/ 65 h 65"/>
                <a:gd name="T16" fmla="*/ 40 w 67"/>
                <a:gd name="T17" fmla="*/ 65 h 65"/>
                <a:gd name="T18" fmla="*/ 40 w 67"/>
                <a:gd name="T19" fmla="*/ 62 h 65"/>
                <a:gd name="T20" fmla="*/ 41 w 67"/>
                <a:gd name="T21" fmla="*/ 62 h 65"/>
                <a:gd name="T22" fmla="*/ 47 w 67"/>
                <a:gd name="T23" fmla="*/ 60 h 65"/>
                <a:gd name="T24" fmla="*/ 46 w 67"/>
                <a:gd name="T25" fmla="*/ 56 h 65"/>
                <a:gd name="T26" fmla="*/ 42 w 67"/>
                <a:gd name="T27" fmla="*/ 44 h 65"/>
                <a:gd name="T28" fmla="*/ 19 w 67"/>
                <a:gd name="T29" fmla="*/ 44 h 65"/>
                <a:gd name="T30" fmla="*/ 15 w 67"/>
                <a:gd name="T31" fmla="*/ 55 h 65"/>
                <a:gd name="T32" fmla="*/ 14 w 67"/>
                <a:gd name="T33" fmla="*/ 59 h 65"/>
                <a:gd name="T34" fmla="*/ 22 w 67"/>
                <a:gd name="T35" fmla="*/ 62 h 65"/>
                <a:gd name="T36" fmla="*/ 22 w 67"/>
                <a:gd name="T37" fmla="*/ 65 h 65"/>
                <a:gd name="T38" fmla="*/ 7 w 67"/>
                <a:gd name="T39" fmla="*/ 65 h 65"/>
                <a:gd name="T40" fmla="*/ 0 w 67"/>
                <a:gd name="T41" fmla="*/ 65 h 65"/>
                <a:gd name="T42" fmla="*/ 0 w 67"/>
                <a:gd name="T43" fmla="*/ 62 h 65"/>
                <a:gd name="T44" fmla="*/ 30 w 67"/>
                <a:gd name="T45" fmla="*/ 12 h 65"/>
                <a:gd name="T46" fmla="*/ 21 w 67"/>
                <a:gd name="T47" fmla="*/ 38 h 65"/>
                <a:gd name="T48" fmla="*/ 40 w 67"/>
                <a:gd name="T49" fmla="*/ 38 h 65"/>
                <a:gd name="T50" fmla="*/ 30 w 67"/>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62"/>
                  </a:moveTo>
                  <a:cubicBezTo>
                    <a:pt x="6" y="62"/>
                    <a:pt x="9" y="60"/>
                    <a:pt x="11" y="53"/>
                  </a:cubicBezTo>
                  <a:cubicBezTo>
                    <a:pt x="29" y="4"/>
                    <a:pt x="29" y="4"/>
                    <a:pt x="29" y="4"/>
                  </a:cubicBezTo>
                  <a:cubicBezTo>
                    <a:pt x="32" y="3"/>
                    <a:pt x="35" y="2"/>
                    <a:pt x="38" y="0"/>
                  </a:cubicBezTo>
                  <a:cubicBezTo>
                    <a:pt x="59" y="57"/>
                    <a:pt x="59" y="57"/>
                    <a:pt x="59" y="57"/>
                  </a:cubicBezTo>
                  <a:cubicBezTo>
                    <a:pt x="60" y="61"/>
                    <a:pt x="63" y="62"/>
                    <a:pt x="67" y="62"/>
                  </a:cubicBezTo>
                  <a:cubicBezTo>
                    <a:pt x="67" y="65"/>
                    <a:pt x="67" y="65"/>
                    <a:pt x="67" y="65"/>
                  </a:cubicBezTo>
                  <a:cubicBezTo>
                    <a:pt x="63" y="65"/>
                    <a:pt x="58" y="65"/>
                    <a:pt x="55" y="65"/>
                  </a:cubicBezTo>
                  <a:cubicBezTo>
                    <a:pt x="51" y="65"/>
                    <a:pt x="46" y="65"/>
                    <a:pt x="40" y="65"/>
                  </a:cubicBezTo>
                  <a:cubicBezTo>
                    <a:pt x="40" y="62"/>
                    <a:pt x="40" y="62"/>
                    <a:pt x="40" y="62"/>
                  </a:cubicBezTo>
                  <a:cubicBezTo>
                    <a:pt x="41" y="62"/>
                    <a:pt x="41" y="62"/>
                    <a:pt x="41" y="62"/>
                  </a:cubicBezTo>
                  <a:cubicBezTo>
                    <a:pt x="45" y="62"/>
                    <a:pt x="47" y="62"/>
                    <a:pt x="47" y="60"/>
                  </a:cubicBezTo>
                  <a:cubicBezTo>
                    <a:pt x="47" y="59"/>
                    <a:pt x="46" y="58"/>
                    <a:pt x="46" y="56"/>
                  </a:cubicBezTo>
                  <a:cubicBezTo>
                    <a:pt x="42" y="44"/>
                    <a:pt x="42" y="44"/>
                    <a:pt x="42" y="44"/>
                  </a:cubicBezTo>
                  <a:cubicBezTo>
                    <a:pt x="19" y="44"/>
                    <a:pt x="19" y="44"/>
                    <a:pt x="19" y="44"/>
                  </a:cubicBezTo>
                  <a:cubicBezTo>
                    <a:pt x="15" y="55"/>
                    <a:pt x="15" y="55"/>
                    <a:pt x="15" y="55"/>
                  </a:cubicBezTo>
                  <a:cubicBezTo>
                    <a:pt x="15" y="57"/>
                    <a:pt x="14" y="58"/>
                    <a:pt x="14" y="59"/>
                  </a:cubicBezTo>
                  <a:cubicBezTo>
                    <a:pt x="14" y="62"/>
                    <a:pt x="16" y="62"/>
                    <a:pt x="22" y="62"/>
                  </a:cubicBezTo>
                  <a:cubicBezTo>
                    <a:pt x="22" y="65"/>
                    <a:pt x="22" y="65"/>
                    <a:pt x="22" y="65"/>
                  </a:cubicBezTo>
                  <a:cubicBezTo>
                    <a:pt x="17" y="65"/>
                    <a:pt x="12" y="65"/>
                    <a:pt x="7" y="65"/>
                  </a:cubicBezTo>
                  <a:cubicBezTo>
                    <a:pt x="5" y="65"/>
                    <a:pt x="2" y="65"/>
                    <a:pt x="0" y="65"/>
                  </a:cubicBezTo>
                  <a:lnTo>
                    <a:pt x="0" y="62"/>
                  </a:lnTo>
                  <a:close/>
                  <a:moveTo>
                    <a:pt x="30" y="12"/>
                  </a:moveTo>
                  <a:cubicBezTo>
                    <a:pt x="21" y="38"/>
                    <a:pt x="21" y="38"/>
                    <a:pt x="21" y="38"/>
                  </a:cubicBezTo>
                  <a:cubicBezTo>
                    <a:pt x="40" y="38"/>
                    <a:pt x="40" y="38"/>
                    <a:pt x="40" y="38"/>
                  </a:cubicBezTo>
                  <a:lnTo>
                    <a:pt x="3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p:cNvSpPr>
              <a:spLocks/>
            </p:cNvSpPr>
            <p:nvPr userDrawn="1"/>
          </p:nvSpPr>
          <p:spPr bwMode="auto">
            <a:xfrm>
              <a:off x="1258" y="3152"/>
              <a:ext cx="98" cy="119"/>
            </a:xfrm>
            <a:custGeom>
              <a:avLst/>
              <a:gdLst>
                <a:gd name="T0" fmla="*/ 0 w 53"/>
                <a:gd name="T1" fmla="*/ 60 h 64"/>
                <a:gd name="T2" fmla="*/ 8 w 53"/>
                <a:gd name="T3" fmla="*/ 54 h 64"/>
                <a:gd name="T4" fmla="*/ 8 w 53"/>
                <a:gd name="T5" fmla="*/ 10 h 64"/>
                <a:gd name="T6" fmla="*/ 0 w 53"/>
                <a:gd name="T7" fmla="*/ 3 h 64"/>
                <a:gd name="T8" fmla="*/ 0 w 53"/>
                <a:gd name="T9" fmla="*/ 3 h 64"/>
                <a:gd name="T10" fmla="*/ 0 w 53"/>
                <a:gd name="T11" fmla="*/ 0 h 64"/>
                <a:gd name="T12" fmla="*/ 7 w 53"/>
                <a:gd name="T13" fmla="*/ 0 h 64"/>
                <a:gd name="T14" fmla="*/ 27 w 53"/>
                <a:gd name="T15" fmla="*/ 0 h 64"/>
                <a:gd name="T16" fmla="*/ 27 w 53"/>
                <a:gd name="T17" fmla="*/ 3 h 64"/>
                <a:gd name="T18" fmla="*/ 19 w 53"/>
                <a:gd name="T19" fmla="*/ 10 h 64"/>
                <a:gd name="T20" fmla="*/ 19 w 53"/>
                <a:gd name="T21" fmla="*/ 51 h 64"/>
                <a:gd name="T22" fmla="*/ 31 w 53"/>
                <a:gd name="T23" fmla="*/ 59 h 64"/>
                <a:gd name="T24" fmla="*/ 50 w 53"/>
                <a:gd name="T25" fmla="*/ 48 h 64"/>
                <a:gd name="T26" fmla="*/ 53 w 53"/>
                <a:gd name="T27" fmla="*/ 49 h 64"/>
                <a:gd name="T28" fmla="*/ 49 w 53"/>
                <a:gd name="T29" fmla="*/ 64 h 64"/>
                <a:gd name="T30" fmla="*/ 39 w 53"/>
                <a:gd name="T31" fmla="*/ 63 h 64"/>
                <a:gd name="T32" fmla="*/ 23 w 53"/>
                <a:gd name="T33" fmla="*/ 63 h 64"/>
                <a:gd name="T34" fmla="*/ 12 w 53"/>
                <a:gd name="T35" fmla="*/ 63 h 64"/>
                <a:gd name="T36" fmla="*/ 0 w 53"/>
                <a:gd name="T37" fmla="*/ 64 h 64"/>
                <a:gd name="T38" fmla="*/ 0 w 53"/>
                <a:gd name="T3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4">
                  <a:moveTo>
                    <a:pt x="0" y="60"/>
                  </a:moveTo>
                  <a:cubicBezTo>
                    <a:pt x="7" y="60"/>
                    <a:pt x="8" y="59"/>
                    <a:pt x="8" y="54"/>
                  </a:cubicBezTo>
                  <a:cubicBezTo>
                    <a:pt x="8" y="10"/>
                    <a:pt x="8" y="10"/>
                    <a:pt x="8" y="10"/>
                  </a:cubicBezTo>
                  <a:cubicBezTo>
                    <a:pt x="8" y="4"/>
                    <a:pt x="7" y="3"/>
                    <a:pt x="0" y="3"/>
                  </a:cubicBezTo>
                  <a:cubicBezTo>
                    <a:pt x="0" y="3"/>
                    <a:pt x="0" y="3"/>
                    <a:pt x="0" y="3"/>
                  </a:cubicBezTo>
                  <a:cubicBezTo>
                    <a:pt x="0" y="0"/>
                    <a:pt x="0" y="0"/>
                    <a:pt x="0" y="0"/>
                  </a:cubicBezTo>
                  <a:cubicBezTo>
                    <a:pt x="3" y="0"/>
                    <a:pt x="5" y="0"/>
                    <a:pt x="7" y="0"/>
                  </a:cubicBezTo>
                  <a:cubicBezTo>
                    <a:pt x="16" y="0"/>
                    <a:pt x="23" y="0"/>
                    <a:pt x="27" y="0"/>
                  </a:cubicBezTo>
                  <a:cubicBezTo>
                    <a:pt x="27" y="3"/>
                    <a:pt x="27" y="3"/>
                    <a:pt x="27" y="3"/>
                  </a:cubicBezTo>
                  <a:cubicBezTo>
                    <a:pt x="20" y="3"/>
                    <a:pt x="19" y="4"/>
                    <a:pt x="19" y="10"/>
                  </a:cubicBezTo>
                  <a:cubicBezTo>
                    <a:pt x="19" y="51"/>
                    <a:pt x="19" y="51"/>
                    <a:pt x="19" y="51"/>
                  </a:cubicBezTo>
                  <a:cubicBezTo>
                    <a:pt x="19" y="59"/>
                    <a:pt x="22" y="59"/>
                    <a:pt x="31" y="59"/>
                  </a:cubicBezTo>
                  <a:cubicBezTo>
                    <a:pt x="42" y="59"/>
                    <a:pt x="48" y="58"/>
                    <a:pt x="50" y="48"/>
                  </a:cubicBezTo>
                  <a:cubicBezTo>
                    <a:pt x="53" y="49"/>
                    <a:pt x="53" y="49"/>
                    <a:pt x="53" y="49"/>
                  </a:cubicBezTo>
                  <a:cubicBezTo>
                    <a:pt x="49" y="64"/>
                    <a:pt x="49" y="64"/>
                    <a:pt x="49" y="64"/>
                  </a:cubicBezTo>
                  <a:cubicBezTo>
                    <a:pt x="47" y="63"/>
                    <a:pt x="43" y="63"/>
                    <a:pt x="39" y="63"/>
                  </a:cubicBezTo>
                  <a:cubicBezTo>
                    <a:pt x="35" y="63"/>
                    <a:pt x="29" y="63"/>
                    <a:pt x="23" y="63"/>
                  </a:cubicBezTo>
                  <a:cubicBezTo>
                    <a:pt x="19" y="63"/>
                    <a:pt x="15" y="63"/>
                    <a:pt x="12" y="63"/>
                  </a:cubicBezTo>
                  <a:cubicBezTo>
                    <a:pt x="5" y="63"/>
                    <a:pt x="0" y="63"/>
                    <a:pt x="0" y="64"/>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p:cNvSpPr>
              <a:spLocks/>
            </p:cNvSpPr>
            <p:nvPr userDrawn="1"/>
          </p:nvSpPr>
          <p:spPr bwMode="auto">
            <a:xfrm>
              <a:off x="1364" y="3152"/>
              <a:ext cx="135" cy="117"/>
            </a:xfrm>
            <a:custGeom>
              <a:avLst/>
              <a:gdLst>
                <a:gd name="T0" fmla="*/ 1 w 73"/>
                <a:gd name="T1" fmla="*/ 60 h 63"/>
                <a:gd name="T2" fmla="*/ 9 w 73"/>
                <a:gd name="T3" fmla="*/ 54 h 63"/>
                <a:gd name="T4" fmla="*/ 9 w 73"/>
                <a:gd name="T5" fmla="*/ 10 h 63"/>
                <a:gd name="T6" fmla="*/ 2 w 73"/>
                <a:gd name="T7" fmla="*/ 3 h 63"/>
                <a:gd name="T8" fmla="*/ 0 w 73"/>
                <a:gd name="T9" fmla="*/ 3 h 63"/>
                <a:gd name="T10" fmla="*/ 0 w 73"/>
                <a:gd name="T11" fmla="*/ 0 h 63"/>
                <a:gd name="T12" fmla="*/ 14 w 73"/>
                <a:gd name="T13" fmla="*/ 0 h 63"/>
                <a:gd name="T14" fmla="*/ 29 w 73"/>
                <a:gd name="T15" fmla="*/ 0 h 63"/>
                <a:gd name="T16" fmla="*/ 29 w 73"/>
                <a:gd name="T17" fmla="*/ 3 h 63"/>
                <a:gd name="T18" fmla="*/ 28 w 73"/>
                <a:gd name="T19" fmla="*/ 3 h 63"/>
                <a:gd name="T20" fmla="*/ 21 w 73"/>
                <a:gd name="T21" fmla="*/ 11 h 63"/>
                <a:gd name="T22" fmla="*/ 21 w 73"/>
                <a:gd name="T23" fmla="*/ 28 h 63"/>
                <a:gd name="T24" fmla="*/ 53 w 73"/>
                <a:gd name="T25" fmla="*/ 28 h 63"/>
                <a:gd name="T26" fmla="*/ 53 w 73"/>
                <a:gd name="T27" fmla="*/ 10 h 63"/>
                <a:gd name="T28" fmla="*/ 46 w 73"/>
                <a:gd name="T29" fmla="*/ 3 h 63"/>
                <a:gd name="T30" fmla="*/ 45 w 73"/>
                <a:gd name="T31" fmla="*/ 3 h 63"/>
                <a:gd name="T32" fmla="*/ 45 w 73"/>
                <a:gd name="T33" fmla="*/ 0 h 63"/>
                <a:gd name="T34" fmla="*/ 59 w 73"/>
                <a:gd name="T35" fmla="*/ 0 h 63"/>
                <a:gd name="T36" fmla="*/ 73 w 73"/>
                <a:gd name="T37" fmla="*/ 0 h 63"/>
                <a:gd name="T38" fmla="*/ 73 w 73"/>
                <a:gd name="T39" fmla="*/ 3 h 63"/>
                <a:gd name="T40" fmla="*/ 72 w 73"/>
                <a:gd name="T41" fmla="*/ 3 h 63"/>
                <a:gd name="T42" fmla="*/ 65 w 73"/>
                <a:gd name="T43" fmla="*/ 11 h 63"/>
                <a:gd name="T44" fmla="*/ 65 w 73"/>
                <a:gd name="T45" fmla="*/ 52 h 63"/>
                <a:gd name="T46" fmla="*/ 73 w 73"/>
                <a:gd name="T47" fmla="*/ 60 h 63"/>
                <a:gd name="T48" fmla="*/ 73 w 73"/>
                <a:gd name="T49" fmla="*/ 60 h 63"/>
                <a:gd name="T50" fmla="*/ 73 w 73"/>
                <a:gd name="T51" fmla="*/ 63 h 63"/>
                <a:gd name="T52" fmla="*/ 59 w 73"/>
                <a:gd name="T53" fmla="*/ 63 h 63"/>
                <a:gd name="T54" fmla="*/ 45 w 73"/>
                <a:gd name="T55" fmla="*/ 63 h 63"/>
                <a:gd name="T56" fmla="*/ 45 w 73"/>
                <a:gd name="T57" fmla="*/ 60 h 63"/>
                <a:gd name="T58" fmla="*/ 53 w 73"/>
                <a:gd name="T59" fmla="*/ 54 h 63"/>
                <a:gd name="T60" fmla="*/ 53 w 73"/>
                <a:gd name="T61" fmla="*/ 33 h 63"/>
                <a:gd name="T62" fmla="*/ 21 w 73"/>
                <a:gd name="T63" fmla="*/ 33 h 63"/>
                <a:gd name="T64" fmla="*/ 21 w 73"/>
                <a:gd name="T65" fmla="*/ 52 h 63"/>
                <a:gd name="T66" fmla="*/ 28 w 73"/>
                <a:gd name="T67" fmla="*/ 60 h 63"/>
                <a:gd name="T68" fmla="*/ 29 w 73"/>
                <a:gd name="T69" fmla="*/ 60 h 63"/>
                <a:gd name="T70" fmla="*/ 29 w 73"/>
                <a:gd name="T71" fmla="*/ 63 h 63"/>
                <a:gd name="T72" fmla="*/ 14 w 73"/>
                <a:gd name="T73" fmla="*/ 63 h 63"/>
                <a:gd name="T74" fmla="*/ 1 w 73"/>
                <a:gd name="T75" fmla="*/ 63 h 63"/>
                <a:gd name="T76" fmla="*/ 1 w 73"/>
                <a:gd name="T7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63">
                  <a:moveTo>
                    <a:pt x="1" y="60"/>
                  </a:moveTo>
                  <a:cubicBezTo>
                    <a:pt x="8" y="60"/>
                    <a:pt x="9" y="59"/>
                    <a:pt x="9" y="54"/>
                  </a:cubicBezTo>
                  <a:cubicBezTo>
                    <a:pt x="9" y="10"/>
                    <a:pt x="9" y="10"/>
                    <a:pt x="9" y="10"/>
                  </a:cubicBezTo>
                  <a:cubicBezTo>
                    <a:pt x="9" y="4"/>
                    <a:pt x="9" y="3"/>
                    <a:pt x="2" y="3"/>
                  </a:cubicBezTo>
                  <a:cubicBezTo>
                    <a:pt x="1" y="3"/>
                    <a:pt x="0" y="3"/>
                    <a:pt x="0" y="3"/>
                  </a:cubicBezTo>
                  <a:cubicBezTo>
                    <a:pt x="0" y="0"/>
                    <a:pt x="0" y="0"/>
                    <a:pt x="0" y="0"/>
                  </a:cubicBezTo>
                  <a:cubicBezTo>
                    <a:pt x="3" y="0"/>
                    <a:pt x="9" y="0"/>
                    <a:pt x="14" y="0"/>
                  </a:cubicBezTo>
                  <a:cubicBezTo>
                    <a:pt x="19" y="0"/>
                    <a:pt x="24" y="0"/>
                    <a:pt x="29" y="0"/>
                  </a:cubicBezTo>
                  <a:cubicBezTo>
                    <a:pt x="29" y="3"/>
                    <a:pt x="29" y="3"/>
                    <a:pt x="29" y="3"/>
                  </a:cubicBezTo>
                  <a:cubicBezTo>
                    <a:pt x="28" y="3"/>
                    <a:pt x="28" y="3"/>
                    <a:pt x="28" y="3"/>
                  </a:cubicBezTo>
                  <a:cubicBezTo>
                    <a:pt x="22" y="3"/>
                    <a:pt x="21" y="5"/>
                    <a:pt x="21" y="11"/>
                  </a:cubicBezTo>
                  <a:cubicBezTo>
                    <a:pt x="21" y="28"/>
                    <a:pt x="21" y="28"/>
                    <a:pt x="21" y="28"/>
                  </a:cubicBezTo>
                  <a:cubicBezTo>
                    <a:pt x="53" y="28"/>
                    <a:pt x="53" y="28"/>
                    <a:pt x="53" y="28"/>
                  </a:cubicBezTo>
                  <a:cubicBezTo>
                    <a:pt x="53" y="10"/>
                    <a:pt x="53" y="10"/>
                    <a:pt x="53" y="10"/>
                  </a:cubicBezTo>
                  <a:cubicBezTo>
                    <a:pt x="53" y="4"/>
                    <a:pt x="53" y="3"/>
                    <a:pt x="46" y="3"/>
                  </a:cubicBezTo>
                  <a:cubicBezTo>
                    <a:pt x="45" y="3"/>
                    <a:pt x="45" y="3"/>
                    <a:pt x="45" y="3"/>
                  </a:cubicBezTo>
                  <a:cubicBezTo>
                    <a:pt x="45" y="0"/>
                    <a:pt x="45" y="0"/>
                    <a:pt x="45" y="0"/>
                  </a:cubicBezTo>
                  <a:cubicBezTo>
                    <a:pt x="49" y="0"/>
                    <a:pt x="53" y="0"/>
                    <a:pt x="59" y="0"/>
                  </a:cubicBezTo>
                  <a:cubicBezTo>
                    <a:pt x="63" y="0"/>
                    <a:pt x="68" y="0"/>
                    <a:pt x="73" y="0"/>
                  </a:cubicBezTo>
                  <a:cubicBezTo>
                    <a:pt x="73" y="3"/>
                    <a:pt x="73" y="3"/>
                    <a:pt x="73" y="3"/>
                  </a:cubicBezTo>
                  <a:cubicBezTo>
                    <a:pt x="73" y="3"/>
                    <a:pt x="73" y="3"/>
                    <a:pt x="72" y="3"/>
                  </a:cubicBezTo>
                  <a:cubicBezTo>
                    <a:pt x="66" y="3"/>
                    <a:pt x="65" y="5"/>
                    <a:pt x="65" y="11"/>
                  </a:cubicBezTo>
                  <a:cubicBezTo>
                    <a:pt x="65" y="52"/>
                    <a:pt x="65" y="52"/>
                    <a:pt x="65" y="52"/>
                  </a:cubicBezTo>
                  <a:cubicBezTo>
                    <a:pt x="65" y="59"/>
                    <a:pt x="65" y="60"/>
                    <a:pt x="73" y="60"/>
                  </a:cubicBezTo>
                  <a:cubicBezTo>
                    <a:pt x="73" y="60"/>
                    <a:pt x="73" y="60"/>
                    <a:pt x="73" y="60"/>
                  </a:cubicBezTo>
                  <a:cubicBezTo>
                    <a:pt x="73" y="63"/>
                    <a:pt x="73" y="63"/>
                    <a:pt x="73" y="63"/>
                  </a:cubicBezTo>
                  <a:cubicBezTo>
                    <a:pt x="68" y="63"/>
                    <a:pt x="63" y="63"/>
                    <a:pt x="59" y="63"/>
                  </a:cubicBezTo>
                  <a:cubicBezTo>
                    <a:pt x="55" y="63"/>
                    <a:pt x="50" y="63"/>
                    <a:pt x="45" y="63"/>
                  </a:cubicBezTo>
                  <a:cubicBezTo>
                    <a:pt x="45" y="60"/>
                    <a:pt x="45" y="60"/>
                    <a:pt x="45" y="60"/>
                  </a:cubicBezTo>
                  <a:cubicBezTo>
                    <a:pt x="52" y="60"/>
                    <a:pt x="53" y="59"/>
                    <a:pt x="53" y="54"/>
                  </a:cubicBezTo>
                  <a:cubicBezTo>
                    <a:pt x="53" y="33"/>
                    <a:pt x="53" y="33"/>
                    <a:pt x="53" y="33"/>
                  </a:cubicBezTo>
                  <a:cubicBezTo>
                    <a:pt x="21" y="33"/>
                    <a:pt x="21" y="33"/>
                    <a:pt x="21" y="33"/>
                  </a:cubicBezTo>
                  <a:cubicBezTo>
                    <a:pt x="21" y="52"/>
                    <a:pt x="21" y="52"/>
                    <a:pt x="21" y="52"/>
                  </a:cubicBezTo>
                  <a:cubicBezTo>
                    <a:pt x="21" y="59"/>
                    <a:pt x="21" y="60"/>
                    <a:pt x="28" y="60"/>
                  </a:cubicBezTo>
                  <a:cubicBezTo>
                    <a:pt x="29" y="60"/>
                    <a:pt x="29" y="60"/>
                    <a:pt x="29" y="60"/>
                  </a:cubicBezTo>
                  <a:cubicBezTo>
                    <a:pt x="29" y="63"/>
                    <a:pt x="29" y="63"/>
                    <a:pt x="29" y="63"/>
                  </a:cubicBezTo>
                  <a:cubicBezTo>
                    <a:pt x="24" y="63"/>
                    <a:pt x="19" y="63"/>
                    <a:pt x="14" y="63"/>
                  </a:cubicBezTo>
                  <a:cubicBezTo>
                    <a:pt x="10" y="63"/>
                    <a:pt x="6" y="63"/>
                    <a:pt x="1" y="63"/>
                  </a:cubicBezTo>
                  <a:lnTo>
                    <a:pt x="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1"/>
            <p:cNvSpPr>
              <a:spLocks noEditPoints="1"/>
            </p:cNvSpPr>
            <p:nvPr userDrawn="1"/>
          </p:nvSpPr>
          <p:spPr bwMode="auto">
            <a:xfrm>
              <a:off x="1514" y="3150"/>
              <a:ext cx="126" cy="123"/>
            </a:xfrm>
            <a:custGeom>
              <a:avLst/>
              <a:gdLst>
                <a:gd name="T0" fmla="*/ 10 w 68"/>
                <a:gd name="T1" fmla="*/ 58 h 66"/>
                <a:gd name="T2" fmla="*/ 0 w 68"/>
                <a:gd name="T3" fmla="*/ 34 h 66"/>
                <a:gd name="T4" fmla="*/ 7 w 68"/>
                <a:gd name="T5" fmla="*/ 12 h 66"/>
                <a:gd name="T6" fmla="*/ 35 w 68"/>
                <a:gd name="T7" fmla="*/ 0 h 66"/>
                <a:gd name="T8" fmla="*/ 57 w 68"/>
                <a:gd name="T9" fmla="*/ 8 h 66"/>
                <a:gd name="T10" fmla="*/ 68 w 68"/>
                <a:gd name="T11" fmla="*/ 32 h 66"/>
                <a:gd name="T12" fmla="*/ 60 w 68"/>
                <a:gd name="T13" fmla="*/ 54 h 66"/>
                <a:gd name="T14" fmla="*/ 33 w 68"/>
                <a:gd name="T15" fmla="*/ 66 h 66"/>
                <a:gd name="T16" fmla="*/ 10 w 68"/>
                <a:gd name="T17" fmla="*/ 58 h 66"/>
                <a:gd name="T18" fmla="*/ 12 w 68"/>
                <a:gd name="T19" fmla="*/ 31 h 66"/>
                <a:gd name="T20" fmla="*/ 35 w 68"/>
                <a:gd name="T21" fmla="*/ 62 h 66"/>
                <a:gd name="T22" fmla="*/ 55 w 68"/>
                <a:gd name="T23" fmla="*/ 34 h 66"/>
                <a:gd name="T24" fmla="*/ 33 w 68"/>
                <a:gd name="T25" fmla="*/ 4 h 66"/>
                <a:gd name="T26" fmla="*/ 12 w 68"/>
                <a:gd name="T27"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6">
                  <a:moveTo>
                    <a:pt x="10" y="58"/>
                  </a:moveTo>
                  <a:cubicBezTo>
                    <a:pt x="3" y="51"/>
                    <a:pt x="0" y="44"/>
                    <a:pt x="0" y="34"/>
                  </a:cubicBezTo>
                  <a:cubicBezTo>
                    <a:pt x="0" y="25"/>
                    <a:pt x="3" y="18"/>
                    <a:pt x="7" y="12"/>
                  </a:cubicBezTo>
                  <a:cubicBezTo>
                    <a:pt x="14" y="4"/>
                    <a:pt x="23" y="0"/>
                    <a:pt x="35" y="0"/>
                  </a:cubicBezTo>
                  <a:cubicBezTo>
                    <a:pt x="44" y="0"/>
                    <a:pt x="51" y="2"/>
                    <a:pt x="57" y="8"/>
                  </a:cubicBezTo>
                  <a:cubicBezTo>
                    <a:pt x="65" y="14"/>
                    <a:pt x="68" y="22"/>
                    <a:pt x="68" y="32"/>
                  </a:cubicBezTo>
                  <a:cubicBezTo>
                    <a:pt x="68" y="40"/>
                    <a:pt x="65" y="48"/>
                    <a:pt x="60" y="54"/>
                  </a:cubicBezTo>
                  <a:cubicBezTo>
                    <a:pt x="53" y="62"/>
                    <a:pt x="44" y="66"/>
                    <a:pt x="33" y="66"/>
                  </a:cubicBezTo>
                  <a:cubicBezTo>
                    <a:pt x="24" y="66"/>
                    <a:pt x="17" y="63"/>
                    <a:pt x="10" y="58"/>
                  </a:cubicBezTo>
                  <a:close/>
                  <a:moveTo>
                    <a:pt x="12" y="31"/>
                  </a:moveTo>
                  <a:cubicBezTo>
                    <a:pt x="12" y="50"/>
                    <a:pt x="22" y="62"/>
                    <a:pt x="35" y="62"/>
                  </a:cubicBezTo>
                  <a:cubicBezTo>
                    <a:pt x="47" y="62"/>
                    <a:pt x="55" y="52"/>
                    <a:pt x="55" y="34"/>
                  </a:cubicBezTo>
                  <a:cubicBezTo>
                    <a:pt x="55" y="16"/>
                    <a:pt x="45" y="4"/>
                    <a:pt x="33" y="4"/>
                  </a:cubicBezTo>
                  <a:cubicBezTo>
                    <a:pt x="20" y="4"/>
                    <a:pt x="12" y="13"/>
                    <a:pt x="12"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p:cNvSpPr>
              <a:spLocks/>
            </p:cNvSpPr>
            <p:nvPr userDrawn="1"/>
          </p:nvSpPr>
          <p:spPr bwMode="auto">
            <a:xfrm>
              <a:off x="1653" y="3152"/>
              <a:ext cx="124" cy="121"/>
            </a:xfrm>
            <a:custGeom>
              <a:avLst/>
              <a:gdLst>
                <a:gd name="T0" fmla="*/ 0 w 67"/>
                <a:gd name="T1" fmla="*/ 0 h 65"/>
                <a:gd name="T2" fmla="*/ 13 w 67"/>
                <a:gd name="T3" fmla="*/ 1 h 65"/>
                <a:gd name="T4" fmla="*/ 27 w 67"/>
                <a:gd name="T5" fmla="*/ 0 h 65"/>
                <a:gd name="T6" fmla="*/ 27 w 67"/>
                <a:gd name="T7" fmla="*/ 3 h 65"/>
                <a:gd name="T8" fmla="*/ 26 w 67"/>
                <a:gd name="T9" fmla="*/ 3 h 65"/>
                <a:gd name="T10" fmla="*/ 20 w 67"/>
                <a:gd name="T11" fmla="*/ 11 h 65"/>
                <a:gd name="T12" fmla="*/ 20 w 67"/>
                <a:gd name="T13" fmla="*/ 41 h 65"/>
                <a:gd name="T14" fmla="*/ 36 w 67"/>
                <a:gd name="T15" fmla="*/ 60 h 65"/>
                <a:gd name="T16" fmla="*/ 52 w 67"/>
                <a:gd name="T17" fmla="*/ 53 h 65"/>
                <a:gd name="T18" fmla="*/ 54 w 67"/>
                <a:gd name="T19" fmla="*/ 39 h 65"/>
                <a:gd name="T20" fmla="*/ 54 w 67"/>
                <a:gd name="T21" fmla="*/ 14 h 65"/>
                <a:gd name="T22" fmla="*/ 47 w 67"/>
                <a:gd name="T23" fmla="*/ 3 h 65"/>
                <a:gd name="T24" fmla="*/ 46 w 67"/>
                <a:gd name="T25" fmla="*/ 3 h 65"/>
                <a:gd name="T26" fmla="*/ 46 w 67"/>
                <a:gd name="T27" fmla="*/ 0 h 65"/>
                <a:gd name="T28" fmla="*/ 55 w 67"/>
                <a:gd name="T29" fmla="*/ 0 h 65"/>
                <a:gd name="T30" fmla="*/ 67 w 67"/>
                <a:gd name="T31" fmla="*/ 0 h 65"/>
                <a:gd name="T32" fmla="*/ 67 w 67"/>
                <a:gd name="T33" fmla="*/ 3 h 65"/>
                <a:gd name="T34" fmla="*/ 65 w 67"/>
                <a:gd name="T35" fmla="*/ 3 h 65"/>
                <a:gd name="T36" fmla="*/ 59 w 67"/>
                <a:gd name="T37" fmla="*/ 14 h 65"/>
                <a:gd name="T38" fmla="*/ 59 w 67"/>
                <a:gd name="T39" fmla="*/ 37 h 65"/>
                <a:gd name="T40" fmla="*/ 54 w 67"/>
                <a:gd name="T41" fmla="*/ 58 h 65"/>
                <a:gd name="T42" fmla="*/ 32 w 67"/>
                <a:gd name="T43" fmla="*/ 65 h 65"/>
                <a:gd name="T44" fmla="*/ 8 w 67"/>
                <a:gd name="T45" fmla="*/ 40 h 65"/>
                <a:gd name="T46" fmla="*/ 8 w 67"/>
                <a:gd name="T47" fmla="*/ 13 h 65"/>
                <a:gd name="T48" fmla="*/ 0 w 67"/>
                <a:gd name="T49" fmla="*/ 3 h 65"/>
                <a:gd name="T50" fmla="*/ 0 w 67"/>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0"/>
                  </a:moveTo>
                  <a:cubicBezTo>
                    <a:pt x="4" y="0"/>
                    <a:pt x="9" y="1"/>
                    <a:pt x="13" y="1"/>
                  </a:cubicBezTo>
                  <a:cubicBezTo>
                    <a:pt x="18" y="1"/>
                    <a:pt x="22" y="0"/>
                    <a:pt x="27" y="0"/>
                  </a:cubicBezTo>
                  <a:cubicBezTo>
                    <a:pt x="27" y="3"/>
                    <a:pt x="27" y="3"/>
                    <a:pt x="27" y="3"/>
                  </a:cubicBezTo>
                  <a:cubicBezTo>
                    <a:pt x="27" y="3"/>
                    <a:pt x="27" y="3"/>
                    <a:pt x="26" y="3"/>
                  </a:cubicBezTo>
                  <a:cubicBezTo>
                    <a:pt x="20" y="3"/>
                    <a:pt x="20" y="5"/>
                    <a:pt x="20" y="11"/>
                  </a:cubicBezTo>
                  <a:cubicBezTo>
                    <a:pt x="20" y="41"/>
                    <a:pt x="20" y="41"/>
                    <a:pt x="20" y="41"/>
                  </a:cubicBezTo>
                  <a:cubicBezTo>
                    <a:pt x="20" y="54"/>
                    <a:pt x="25" y="60"/>
                    <a:pt x="36" y="60"/>
                  </a:cubicBezTo>
                  <a:cubicBezTo>
                    <a:pt x="43" y="60"/>
                    <a:pt x="49" y="57"/>
                    <a:pt x="52" y="53"/>
                  </a:cubicBezTo>
                  <a:cubicBezTo>
                    <a:pt x="54" y="49"/>
                    <a:pt x="54" y="45"/>
                    <a:pt x="54" y="39"/>
                  </a:cubicBezTo>
                  <a:cubicBezTo>
                    <a:pt x="54" y="14"/>
                    <a:pt x="54" y="14"/>
                    <a:pt x="54" y="14"/>
                  </a:cubicBezTo>
                  <a:cubicBezTo>
                    <a:pt x="54" y="6"/>
                    <a:pt x="53" y="3"/>
                    <a:pt x="47" y="3"/>
                  </a:cubicBezTo>
                  <a:cubicBezTo>
                    <a:pt x="46" y="3"/>
                    <a:pt x="46" y="3"/>
                    <a:pt x="46" y="3"/>
                  </a:cubicBezTo>
                  <a:cubicBezTo>
                    <a:pt x="46" y="0"/>
                    <a:pt x="46" y="0"/>
                    <a:pt x="46" y="0"/>
                  </a:cubicBezTo>
                  <a:cubicBezTo>
                    <a:pt x="48" y="0"/>
                    <a:pt x="51" y="0"/>
                    <a:pt x="55" y="0"/>
                  </a:cubicBezTo>
                  <a:cubicBezTo>
                    <a:pt x="58" y="0"/>
                    <a:pt x="62" y="0"/>
                    <a:pt x="67" y="0"/>
                  </a:cubicBezTo>
                  <a:cubicBezTo>
                    <a:pt x="67" y="3"/>
                    <a:pt x="67" y="3"/>
                    <a:pt x="67" y="3"/>
                  </a:cubicBezTo>
                  <a:cubicBezTo>
                    <a:pt x="67" y="3"/>
                    <a:pt x="66" y="3"/>
                    <a:pt x="65" y="3"/>
                  </a:cubicBezTo>
                  <a:cubicBezTo>
                    <a:pt x="60" y="3"/>
                    <a:pt x="59" y="6"/>
                    <a:pt x="59" y="14"/>
                  </a:cubicBezTo>
                  <a:cubicBezTo>
                    <a:pt x="59" y="37"/>
                    <a:pt x="59" y="37"/>
                    <a:pt x="59" y="37"/>
                  </a:cubicBezTo>
                  <a:cubicBezTo>
                    <a:pt x="59" y="46"/>
                    <a:pt x="59" y="52"/>
                    <a:pt x="54" y="58"/>
                  </a:cubicBezTo>
                  <a:cubicBezTo>
                    <a:pt x="49" y="63"/>
                    <a:pt x="42" y="65"/>
                    <a:pt x="32" y="65"/>
                  </a:cubicBezTo>
                  <a:cubicBezTo>
                    <a:pt x="15" y="65"/>
                    <a:pt x="8" y="57"/>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
            <p:cNvSpPr>
              <a:spLocks/>
            </p:cNvSpPr>
            <p:nvPr userDrawn="1"/>
          </p:nvSpPr>
          <p:spPr bwMode="auto">
            <a:xfrm>
              <a:off x="1792" y="3150"/>
              <a:ext cx="68" cy="123"/>
            </a:xfrm>
            <a:custGeom>
              <a:avLst/>
              <a:gdLst>
                <a:gd name="T0" fmla="*/ 0 w 37"/>
                <a:gd name="T1" fmla="*/ 48 h 66"/>
                <a:gd name="T2" fmla="*/ 2 w 37"/>
                <a:gd name="T3" fmla="*/ 47 h 66"/>
                <a:gd name="T4" fmla="*/ 16 w 37"/>
                <a:gd name="T5" fmla="*/ 62 h 66"/>
                <a:gd name="T6" fmla="*/ 27 w 37"/>
                <a:gd name="T7" fmla="*/ 51 h 66"/>
                <a:gd name="T8" fmla="*/ 24 w 37"/>
                <a:gd name="T9" fmla="*/ 43 h 66"/>
                <a:gd name="T10" fmla="*/ 13 w 37"/>
                <a:gd name="T11" fmla="*/ 36 h 66"/>
                <a:gd name="T12" fmla="*/ 1 w 37"/>
                <a:gd name="T13" fmla="*/ 19 h 66"/>
                <a:gd name="T14" fmla="*/ 21 w 37"/>
                <a:gd name="T15" fmla="*/ 0 h 66"/>
                <a:gd name="T16" fmla="*/ 33 w 37"/>
                <a:gd name="T17" fmla="*/ 1 h 66"/>
                <a:gd name="T18" fmla="*/ 34 w 37"/>
                <a:gd name="T19" fmla="*/ 14 h 66"/>
                <a:gd name="T20" fmla="*/ 32 w 37"/>
                <a:gd name="T21" fmla="*/ 15 h 66"/>
                <a:gd name="T22" fmla="*/ 21 w 37"/>
                <a:gd name="T23" fmla="*/ 4 h 66"/>
                <a:gd name="T24" fmla="*/ 10 w 37"/>
                <a:gd name="T25" fmla="*/ 14 h 66"/>
                <a:gd name="T26" fmla="*/ 13 w 37"/>
                <a:gd name="T27" fmla="*/ 22 h 66"/>
                <a:gd name="T28" fmla="*/ 24 w 37"/>
                <a:gd name="T29" fmla="*/ 28 h 66"/>
                <a:gd name="T30" fmla="*/ 37 w 37"/>
                <a:gd name="T31" fmla="*/ 46 h 66"/>
                <a:gd name="T32" fmla="*/ 16 w 37"/>
                <a:gd name="T33" fmla="*/ 66 h 66"/>
                <a:gd name="T34" fmla="*/ 1 w 37"/>
                <a:gd name="T35" fmla="*/ 61 h 66"/>
                <a:gd name="T36" fmla="*/ 0 w 37"/>
                <a:gd name="T3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6">
                  <a:moveTo>
                    <a:pt x="0" y="48"/>
                  </a:moveTo>
                  <a:cubicBezTo>
                    <a:pt x="2" y="47"/>
                    <a:pt x="2" y="47"/>
                    <a:pt x="2" y="47"/>
                  </a:cubicBezTo>
                  <a:cubicBezTo>
                    <a:pt x="4" y="57"/>
                    <a:pt x="8" y="62"/>
                    <a:pt x="16" y="62"/>
                  </a:cubicBezTo>
                  <a:cubicBezTo>
                    <a:pt x="23" y="62"/>
                    <a:pt x="27" y="58"/>
                    <a:pt x="27" y="51"/>
                  </a:cubicBezTo>
                  <a:cubicBezTo>
                    <a:pt x="27" y="48"/>
                    <a:pt x="26" y="45"/>
                    <a:pt x="24" y="43"/>
                  </a:cubicBezTo>
                  <a:cubicBezTo>
                    <a:pt x="20" y="40"/>
                    <a:pt x="16" y="38"/>
                    <a:pt x="13" y="36"/>
                  </a:cubicBezTo>
                  <a:cubicBezTo>
                    <a:pt x="5" y="32"/>
                    <a:pt x="1" y="27"/>
                    <a:pt x="1" y="19"/>
                  </a:cubicBezTo>
                  <a:cubicBezTo>
                    <a:pt x="1" y="8"/>
                    <a:pt x="9" y="0"/>
                    <a:pt x="21" y="0"/>
                  </a:cubicBezTo>
                  <a:cubicBezTo>
                    <a:pt x="24" y="0"/>
                    <a:pt x="28" y="0"/>
                    <a:pt x="33" y="1"/>
                  </a:cubicBezTo>
                  <a:cubicBezTo>
                    <a:pt x="34" y="14"/>
                    <a:pt x="34" y="14"/>
                    <a:pt x="34" y="14"/>
                  </a:cubicBezTo>
                  <a:cubicBezTo>
                    <a:pt x="32" y="15"/>
                    <a:pt x="32" y="15"/>
                    <a:pt x="32" y="15"/>
                  </a:cubicBezTo>
                  <a:cubicBezTo>
                    <a:pt x="30" y="7"/>
                    <a:pt x="27" y="4"/>
                    <a:pt x="21" y="4"/>
                  </a:cubicBezTo>
                  <a:cubicBezTo>
                    <a:pt x="15" y="4"/>
                    <a:pt x="10" y="8"/>
                    <a:pt x="10" y="14"/>
                  </a:cubicBezTo>
                  <a:cubicBezTo>
                    <a:pt x="10" y="17"/>
                    <a:pt x="11" y="20"/>
                    <a:pt x="13" y="22"/>
                  </a:cubicBezTo>
                  <a:cubicBezTo>
                    <a:pt x="16" y="25"/>
                    <a:pt x="20" y="26"/>
                    <a:pt x="24" y="28"/>
                  </a:cubicBezTo>
                  <a:cubicBezTo>
                    <a:pt x="32" y="33"/>
                    <a:pt x="37" y="38"/>
                    <a:pt x="37" y="46"/>
                  </a:cubicBezTo>
                  <a:cubicBezTo>
                    <a:pt x="37" y="58"/>
                    <a:pt x="29" y="66"/>
                    <a:pt x="16" y="66"/>
                  </a:cubicBezTo>
                  <a:cubicBezTo>
                    <a:pt x="10" y="66"/>
                    <a:pt x="6" y="64"/>
                    <a:pt x="1" y="61"/>
                  </a:cubicBez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4"/>
            <p:cNvSpPr>
              <a:spLocks/>
            </p:cNvSpPr>
            <p:nvPr userDrawn="1"/>
          </p:nvSpPr>
          <p:spPr bwMode="auto">
            <a:xfrm>
              <a:off x="1879" y="3152"/>
              <a:ext cx="52" cy="117"/>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3 w 28"/>
                <a:gd name="T13" fmla="*/ 0 h 63"/>
                <a:gd name="T14" fmla="*/ 28 w 28"/>
                <a:gd name="T15" fmla="*/ 0 h 63"/>
                <a:gd name="T16" fmla="*/ 28 w 28"/>
                <a:gd name="T17" fmla="*/ 3 h 63"/>
                <a:gd name="T18" fmla="*/ 27 w 28"/>
                <a:gd name="T19" fmla="*/ 3 h 63"/>
                <a:gd name="T20" fmla="*/ 19 w 28"/>
                <a:gd name="T21" fmla="*/ 11 h 63"/>
                <a:gd name="T22" fmla="*/ 19 w 28"/>
                <a:gd name="T23" fmla="*/ 53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3" y="0"/>
                  </a:cubicBezTo>
                  <a:cubicBezTo>
                    <a:pt x="18" y="0"/>
                    <a:pt x="23" y="0"/>
                    <a:pt x="28" y="0"/>
                  </a:cubicBezTo>
                  <a:cubicBezTo>
                    <a:pt x="28" y="3"/>
                    <a:pt x="28" y="3"/>
                    <a:pt x="28" y="3"/>
                  </a:cubicBezTo>
                  <a:cubicBezTo>
                    <a:pt x="27" y="3"/>
                    <a:pt x="27" y="3"/>
                    <a:pt x="27" y="3"/>
                  </a:cubicBezTo>
                  <a:cubicBezTo>
                    <a:pt x="20" y="3"/>
                    <a:pt x="19" y="5"/>
                    <a:pt x="19" y="11"/>
                  </a:cubicBezTo>
                  <a:cubicBezTo>
                    <a:pt x="19" y="53"/>
                    <a:pt x="19" y="53"/>
                    <a:pt x="19" y="53"/>
                  </a:cubicBezTo>
                  <a:cubicBezTo>
                    <a:pt x="19" y="59"/>
                    <a:pt x="20" y="60"/>
                    <a:pt x="28" y="60"/>
                  </a:cubicBezTo>
                  <a:cubicBezTo>
                    <a:pt x="28" y="63"/>
                    <a:pt x="28" y="63"/>
                    <a:pt x="28" y="63"/>
                  </a:cubicBezTo>
                  <a:cubicBezTo>
                    <a:pt x="23" y="63"/>
                    <a:pt x="19" y="63"/>
                    <a:pt x="15" y="63"/>
                  </a:cubicBezTo>
                  <a:cubicBezTo>
                    <a:pt x="10" y="63"/>
                    <a:pt x="5"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p:cNvSpPr>
              <a:spLocks/>
            </p:cNvSpPr>
            <p:nvPr userDrawn="1"/>
          </p:nvSpPr>
          <p:spPr bwMode="auto">
            <a:xfrm>
              <a:off x="1944" y="3152"/>
              <a:ext cx="96" cy="119"/>
            </a:xfrm>
            <a:custGeom>
              <a:avLst/>
              <a:gdLst>
                <a:gd name="T0" fmla="*/ 0 w 52"/>
                <a:gd name="T1" fmla="*/ 60 h 64"/>
                <a:gd name="T2" fmla="*/ 8 w 52"/>
                <a:gd name="T3" fmla="*/ 54 h 64"/>
                <a:gd name="T4" fmla="*/ 8 w 52"/>
                <a:gd name="T5" fmla="*/ 10 h 64"/>
                <a:gd name="T6" fmla="*/ 0 w 52"/>
                <a:gd name="T7" fmla="*/ 3 h 64"/>
                <a:gd name="T8" fmla="*/ 0 w 52"/>
                <a:gd name="T9" fmla="*/ 3 h 64"/>
                <a:gd name="T10" fmla="*/ 0 w 52"/>
                <a:gd name="T11" fmla="*/ 0 h 64"/>
                <a:gd name="T12" fmla="*/ 22 w 52"/>
                <a:gd name="T13" fmla="*/ 0 h 64"/>
                <a:gd name="T14" fmla="*/ 46 w 52"/>
                <a:gd name="T15" fmla="*/ 0 h 64"/>
                <a:gd name="T16" fmla="*/ 46 w 52"/>
                <a:gd name="T17" fmla="*/ 14 h 64"/>
                <a:gd name="T18" fmla="*/ 44 w 52"/>
                <a:gd name="T19" fmla="*/ 14 h 64"/>
                <a:gd name="T20" fmla="*/ 30 w 52"/>
                <a:gd name="T21" fmla="*/ 4 h 64"/>
                <a:gd name="T22" fmla="*/ 19 w 52"/>
                <a:gd name="T23" fmla="*/ 4 h 64"/>
                <a:gd name="T24" fmla="*/ 19 w 52"/>
                <a:gd name="T25" fmla="*/ 28 h 64"/>
                <a:gd name="T26" fmla="*/ 27 w 52"/>
                <a:gd name="T27" fmla="*/ 28 h 64"/>
                <a:gd name="T28" fmla="*/ 37 w 52"/>
                <a:gd name="T29" fmla="*/ 21 h 64"/>
                <a:gd name="T30" fmla="*/ 37 w 52"/>
                <a:gd name="T31" fmla="*/ 20 h 64"/>
                <a:gd name="T32" fmla="*/ 40 w 52"/>
                <a:gd name="T33" fmla="*/ 20 h 64"/>
                <a:gd name="T34" fmla="*/ 40 w 52"/>
                <a:gd name="T35" fmla="*/ 30 h 64"/>
                <a:gd name="T36" fmla="*/ 40 w 52"/>
                <a:gd name="T37" fmla="*/ 40 h 64"/>
                <a:gd name="T38" fmla="*/ 38 w 52"/>
                <a:gd name="T39" fmla="*/ 41 h 64"/>
                <a:gd name="T40" fmla="*/ 27 w 52"/>
                <a:gd name="T41" fmla="*/ 33 h 64"/>
                <a:gd name="T42" fmla="*/ 19 w 52"/>
                <a:gd name="T43" fmla="*/ 33 h 64"/>
                <a:gd name="T44" fmla="*/ 19 w 52"/>
                <a:gd name="T45" fmla="*/ 51 h 64"/>
                <a:gd name="T46" fmla="*/ 30 w 52"/>
                <a:gd name="T47" fmla="*/ 59 h 64"/>
                <a:gd name="T48" fmla="*/ 49 w 52"/>
                <a:gd name="T49" fmla="*/ 48 h 64"/>
                <a:gd name="T50" fmla="*/ 52 w 52"/>
                <a:gd name="T51" fmla="*/ 49 h 64"/>
                <a:gd name="T52" fmla="*/ 48 w 52"/>
                <a:gd name="T53" fmla="*/ 64 h 64"/>
                <a:gd name="T54" fmla="*/ 27 w 52"/>
                <a:gd name="T55" fmla="*/ 63 h 64"/>
                <a:gd name="T56" fmla="*/ 16 w 52"/>
                <a:gd name="T57" fmla="*/ 63 h 64"/>
                <a:gd name="T58" fmla="*/ 8 w 52"/>
                <a:gd name="T59" fmla="*/ 63 h 64"/>
                <a:gd name="T60" fmla="*/ 0 w 52"/>
                <a:gd name="T61" fmla="*/ 64 h 64"/>
                <a:gd name="T62" fmla="*/ 0 w 52"/>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64">
                  <a:moveTo>
                    <a:pt x="0" y="60"/>
                  </a:moveTo>
                  <a:cubicBezTo>
                    <a:pt x="7" y="60"/>
                    <a:pt x="8" y="59"/>
                    <a:pt x="8" y="54"/>
                  </a:cubicBezTo>
                  <a:cubicBezTo>
                    <a:pt x="8" y="10"/>
                    <a:pt x="8" y="10"/>
                    <a:pt x="8" y="10"/>
                  </a:cubicBezTo>
                  <a:cubicBezTo>
                    <a:pt x="8" y="4"/>
                    <a:pt x="8" y="3"/>
                    <a:pt x="0" y="3"/>
                  </a:cubicBezTo>
                  <a:cubicBezTo>
                    <a:pt x="0" y="3"/>
                    <a:pt x="0" y="3"/>
                    <a:pt x="0" y="3"/>
                  </a:cubicBezTo>
                  <a:cubicBezTo>
                    <a:pt x="0" y="0"/>
                    <a:pt x="0" y="0"/>
                    <a:pt x="0" y="0"/>
                  </a:cubicBezTo>
                  <a:cubicBezTo>
                    <a:pt x="5" y="0"/>
                    <a:pt x="12" y="0"/>
                    <a:pt x="22" y="0"/>
                  </a:cubicBezTo>
                  <a:cubicBezTo>
                    <a:pt x="36" y="0"/>
                    <a:pt x="44" y="0"/>
                    <a:pt x="46" y="0"/>
                  </a:cubicBezTo>
                  <a:cubicBezTo>
                    <a:pt x="46" y="14"/>
                    <a:pt x="46" y="14"/>
                    <a:pt x="46" y="14"/>
                  </a:cubicBezTo>
                  <a:cubicBezTo>
                    <a:pt x="44" y="14"/>
                    <a:pt x="44" y="14"/>
                    <a:pt x="44" y="14"/>
                  </a:cubicBezTo>
                  <a:cubicBezTo>
                    <a:pt x="43" y="5"/>
                    <a:pt x="39" y="4"/>
                    <a:pt x="30" y="4"/>
                  </a:cubicBezTo>
                  <a:cubicBezTo>
                    <a:pt x="19" y="4"/>
                    <a:pt x="19" y="4"/>
                    <a:pt x="19" y="4"/>
                  </a:cubicBezTo>
                  <a:cubicBezTo>
                    <a:pt x="19" y="28"/>
                    <a:pt x="19" y="28"/>
                    <a:pt x="19" y="28"/>
                  </a:cubicBezTo>
                  <a:cubicBezTo>
                    <a:pt x="27" y="28"/>
                    <a:pt x="27" y="28"/>
                    <a:pt x="27" y="28"/>
                  </a:cubicBezTo>
                  <a:cubicBezTo>
                    <a:pt x="35" y="28"/>
                    <a:pt x="37" y="27"/>
                    <a:pt x="37" y="21"/>
                  </a:cubicBezTo>
                  <a:cubicBezTo>
                    <a:pt x="37" y="20"/>
                    <a:pt x="37" y="20"/>
                    <a:pt x="37" y="20"/>
                  </a:cubicBezTo>
                  <a:cubicBezTo>
                    <a:pt x="40" y="20"/>
                    <a:pt x="40" y="20"/>
                    <a:pt x="40" y="20"/>
                  </a:cubicBezTo>
                  <a:cubicBezTo>
                    <a:pt x="40" y="24"/>
                    <a:pt x="40" y="27"/>
                    <a:pt x="40" y="30"/>
                  </a:cubicBezTo>
                  <a:cubicBezTo>
                    <a:pt x="40" y="33"/>
                    <a:pt x="40" y="36"/>
                    <a:pt x="40" y="40"/>
                  </a:cubicBezTo>
                  <a:cubicBezTo>
                    <a:pt x="38" y="41"/>
                    <a:pt x="38" y="41"/>
                    <a:pt x="38" y="41"/>
                  </a:cubicBezTo>
                  <a:cubicBezTo>
                    <a:pt x="37" y="33"/>
                    <a:pt x="35" y="33"/>
                    <a:pt x="27" y="33"/>
                  </a:cubicBezTo>
                  <a:cubicBezTo>
                    <a:pt x="19" y="33"/>
                    <a:pt x="19" y="33"/>
                    <a:pt x="19" y="33"/>
                  </a:cubicBezTo>
                  <a:cubicBezTo>
                    <a:pt x="19" y="51"/>
                    <a:pt x="19" y="51"/>
                    <a:pt x="19" y="51"/>
                  </a:cubicBezTo>
                  <a:cubicBezTo>
                    <a:pt x="19" y="58"/>
                    <a:pt x="21" y="59"/>
                    <a:pt x="30" y="59"/>
                  </a:cubicBezTo>
                  <a:cubicBezTo>
                    <a:pt x="42" y="59"/>
                    <a:pt x="47" y="58"/>
                    <a:pt x="49" y="48"/>
                  </a:cubicBezTo>
                  <a:cubicBezTo>
                    <a:pt x="52" y="49"/>
                    <a:pt x="52" y="49"/>
                    <a:pt x="52" y="49"/>
                  </a:cubicBezTo>
                  <a:cubicBezTo>
                    <a:pt x="48" y="64"/>
                    <a:pt x="48" y="64"/>
                    <a:pt x="48" y="64"/>
                  </a:cubicBezTo>
                  <a:cubicBezTo>
                    <a:pt x="40" y="63"/>
                    <a:pt x="32" y="63"/>
                    <a:pt x="27" y="63"/>
                  </a:cubicBezTo>
                  <a:cubicBezTo>
                    <a:pt x="22" y="63"/>
                    <a:pt x="18" y="63"/>
                    <a:pt x="16" y="63"/>
                  </a:cubicBezTo>
                  <a:cubicBezTo>
                    <a:pt x="13" y="63"/>
                    <a:pt x="10" y="63"/>
                    <a:pt x="8" y="63"/>
                  </a:cubicBezTo>
                  <a:cubicBezTo>
                    <a:pt x="5" y="63"/>
                    <a:pt x="2" y="63"/>
                    <a:pt x="0" y="64"/>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6"/>
            <p:cNvSpPr>
              <a:spLocks/>
            </p:cNvSpPr>
            <p:nvPr userDrawn="1"/>
          </p:nvSpPr>
          <p:spPr bwMode="auto">
            <a:xfrm>
              <a:off x="993" y="3336"/>
              <a:ext cx="122" cy="119"/>
            </a:xfrm>
            <a:custGeom>
              <a:avLst/>
              <a:gdLst>
                <a:gd name="T0" fmla="*/ 0 w 66"/>
                <a:gd name="T1" fmla="*/ 0 h 64"/>
                <a:gd name="T2" fmla="*/ 14 w 66"/>
                <a:gd name="T3" fmla="*/ 0 h 64"/>
                <a:gd name="T4" fmla="*/ 27 w 66"/>
                <a:gd name="T5" fmla="*/ 0 h 64"/>
                <a:gd name="T6" fmla="*/ 27 w 66"/>
                <a:gd name="T7" fmla="*/ 3 h 64"/>
                <a:gd name="T8" fmla="*/ 26 w 66"/>
                <a:gd name="T9" fmla="*/ 3 h 64"/>
                <a:gd name="T10" fmla="*/ 20 w 66"/>
                <a:gd name="T11" fmla="*/ 11 h 64"/>
                <a:gd name="T12" fmla="*/ 20 w 66"/>
                <a:gd name="T13" fmla="*/ 40 h 64"/>
                <a:gd name="T14" fmla="*/ 36 w 66"/>
                <a:gd name="T15" fmla="*/ 60 h 64"/>
                <a:gd name="T16" fmla="*/ 51 w 66"/>
                <a:gd name="T17" fmla="*/ 52 h 64"/>
                <a:gd name="T18" fmla="*/ 54 w 66"/>
                <a:gd name="T19" fmla="*/ 39 h 64"/>
                <a:gd name="T20" fmla="*/ 54 w 66"/>
                <a:gd name="T21" fmla="*/ 14 h 64"/>
                <a:gd name="T22" fmla="*/ 47 w 66"/>
                <a:gd name="T23" fmla="*/ 3 h 64"/>
                <a:gd name="T24" fmla="*/ 45 w 66"/>
                <a:gd name="T25" fmla="*/ 3 h 64"/>
                <a:gd name="T26" fmla="*/ 45 w 66"/>
                <a:gd name="T27" fmla="*/ 0 h 64"/>
                <a:gd name="T28" fmla="*/ 54 w 66"/>
                <a:gd name="T29" fmla="*/ 0 h 64"/>
                <a:gd name="T30" fmla="*/ 66 w 66"/>
                <a:gd name="T31" fmla="*/ 0 h 64"/>
                <a:gd name="T32" fmla="*/ 66 w 66"/>
                <a:gd name="T33" fmla="*/ 3 h 64"/>
                <a:gd name="T34" fmla="*/ 65 w 66"/>
                <a:gd name="T35" fmla="*/ 3 h 64"/>
                <a:gd name="T36" fmla="*/ 59 w 66"/>
                <a:gd name="T37" fmla="*/ 14 h 64"/>
                <a:gd name="T38" fmla="*/ 59 w 66"/>
                <a:gd name="T39" fmla="*/ 37 h 64"/>
                <a:gd name="T40" fmla="*/ 53 w 66"/>
                <a:gd name="T41" fmla="*/ 57 h 64"/>
                <a:gd name="T42" fmla="*/ 32 w 66"/>
                <a:gd name="T43" fmla="*/ 64 h 64"/>
                <a:gd name="T44" fmla="*/ 8 w 66"/>
                <a:gd name="T45" fmla="*/ 40 h 64"/>
                <a:gd name="T46" fmla="*/ 8 w 66"/>
                <a:gd name="T47" fmla="*/ 13 h 64"/>
                <a:gd name="T48" fmla="*/ 0 w 66"/>
                <a:gd name="T49" fmla="*/ 3 h 64"/>
                <a:gd name="T50" fmla="*/ 0 w 66"/>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64">
                  <a:moveTo>
                    <a:pt x="0" y="0"/>
                  </a:moveTo>
                  <a:cubicBezTo>
                    <a:pt x="5" y="0"/>
                    <a:pt x="9" y="0"/>
                    <a:pt x="14" y="0"/>
                  </a:cubicBezTo>
                  <a:cubicBezTo>
                    <a:pt x="18" y="0"/>
                    <a:pt x="23" y="0"/>
                    <a:pt x="27" y="0"/>
                  </a:cubicBezTo>
                  <a:cubicBezTo>
                    <a:pt x="27" y="3"/>
                    <a:pt x="27" y="3"/>
                    <a:pt x="27" y="3"/>
                  </a:cubicBezTo>
                  <a:cubicBezTo>
                    <a:pt x="27" y="3"/>
                    <a:pt x="27" y="3"/>
                    <a:pt x="26" y="3"/>
                  </a:cubicBezTo>
                  <a:cubicBezTo>
                    <a:pt x="20" y="3"/>
                    <a:pt x="20" y="5"/>
                    <a:pt x="20" y="11"/>
                  </a:cubicBezTo>
                  <a:cubicBezTo>
                    <a:pt x="20" y="40"/>
                    <a:pt x="20" y="40"/>
                    <a:pt x="20" y="40"/>
                  </a:cubicBezTo>
                  <a:cubicBezTo>
                    <a:pt x="20" y="54"/>
                    <a:pt x="25" y="60"/>
                    <a:pt x="36" y="60"/>
                  </a:cubicBezTo>
                  <a:cubicBezTo>
                    <a:pt x="43" y="60"/>
                    <a:pt x="48" y="57"/>
                    <a:pt x="51" y="52"/>
                  </a:cubicBezTo>
                  <a:cubicBezTo>
                    <a:pt x="53" y="48"/>
                    <a:pt x="54" y="44"/>
                    <a:pt x="54" y="39"/>
                  </a:cubicBezTo>
                  <a:cubicBezTo>
                    <a:pt x="54" y="14"/>
                    <a:pt x="54" y="14"/>
                    <a:pt x="54" y="14"/>
                  </a:cubicBezTo>
                  <a:cubicBezTo>
                    <a:pt x="54" y="5"/>
                    <a:pt x="53" y="3"/>
                    <a:pt x="47" y="3"/>
                  </a:cubicBezTo>
                  <a:cubicBezTo>
                    <a:pt x="46" y="3"/>
                    <a:pt x="45" y="3"/>
                    <a:pt x="45" y="3"/>
                  </a:cubicBezTo>
                  <a:cubicBezTo>
                    <a:pt x="45" y="0"/>
                    <a:pt x="45" y="0"/>
                    <a:pt x="45" y="0"/>
                  </a:cubicBezTo>
                  <a:cubicBezTo>
                    <a:pt x="48" y="0"/>
                    <a:pt x="51" y="0"/>
                    <a:pt x="54" y="0"/>
                  </a:cubicBezTo>
                  <a:cubicBezTo>
                    <a:pt x="58" y="0"/>
                    <a:pt x="62" y="0"/>
                    <a:pt x="66" y="0"/>
                  </a:cubicBezTo>
                  <a:cubicBezTo>
                    <a:pt x="66" y="3"/>
                    <a:pt x="66" y="3"/>
                    <a:pt x="66" y="3"/>
                  </a:cubicBezTo>
                  <a:cubicBezTo>
                    <a:pt x="65" y="3"/>
                    <a:pt x="65" y="3"/>
                    <a:pt x="65" y="3"/>
                  </a:cubicBezTo>
                  <a:cubicBezTo>
                    <a:pt x="59" y="3"/>
                    <a:pt x="59" y="5"/>
                    <a:pt x="59" y="14"/>
                  </a:cubicBezTo>
                  <a:cubicBezTo>
                    <a:pt x="59" y="37"/>
                    <a:pt x="59" y="37"/>
                    <a:pt x="59" y="37"/>
                  </a:cubicBezTo>
                  <a:cubicBezTo>
                    <a:pt x="59" y="46"/>
                    <a:pt x="58" y="52"/>
                    <a:pt x="53" y="57"/>
                  </a:cubicBezTo>
                  <a:cubicBezTo>
                    <a:pt x="49" y="62"/>
                    <a:pt x="42" y="64"/>
                    <a:pt x="32" y="64"/>
                  </a:cubicBezTo>
                  <a:cubicBezTo>
                    <a:pt x="16" y="64"/>
                    <a:pt x="8" y="56"/>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7"/>
            <p:cNvSpPr>
              <a:spLocks/>
            </p:cNvSpPr>
            <p:nvPr userDrawn="1"/>
          </p:nvSpPr>
          <p:spPr bwMode="auto">
            <a:xfrm>
              <a:off x="1128" y="3336"/>
              <a:ext cx="126" cy="121"/>
            </a:xfrm>
            <a:custGeom>
              <a:avLst/>
              <a:gdLst>
                <a:gd name="T0" fmla="*/ 0 w 68"/>
                <a:gd name="T1" fmla="*/ 60 h 65"/>
                <a:gd name="T2" fmla="*/ 1 w 68"/>
                <a:gd name="T3" fmla="*/ 60 h 65"/>
                <a:gd name="T4" fmla="*/ 9 w 68"/>
                <a:gd name="T5" fmla="*/ 46 h 65"/>
                <a:gd name="T6" fmla="*/ 9 w 68"/>
                <a:gd name="T7" fmla="*/ 12 h 65"/>
                <a:gd name="T8" fmla="*/ 0 w 68"/>
                <a:gd name="T9" fmla="*/ 3 h 65"/>
                <a:gd name="T10" fmla="*/ 0 w 68"/>
                <a:gd name="T11" fmla="*/ 0 h 65"/>
                <a:gd name="T12" fmla="*/ 10 w 68"/>
                <a:gd name="T13" fmla="*/ 0 h 65"/>
                <a:gd name="T14" fmla="*/ 18 w 68"/>
                <a:gd name="T15" fmla="*/ 0 h 65"/>
                <a:gd name="T16" fmla="*/ 54 w 68"/>
                <a:gd name="T17" fmla="*/ 45 h 65"/>
                <a:gd name="T18" fmla="*/ 54 w 68"/>
                <a:gd name="T19" fmla="*/ 13 h 65"/>
                <a:gd name="T20" fmla="*/ 45 w 68"/>
                <a:gd name="T21" fmla="*/ 3 h 65"/>
                <a:gd name="T22" fmla="*/ 44 w 68"/>
                <a:gd name="T23" fmla="*/ 3 h 65"/>
                <a:gd name="T24" fmla="*/ 44 w 68"/>
                <a:gd name="T25" fmla="*/ 0 h 65"/>
                <a:gd name="T26" fmla="*/ 53 w 68"/>
                <a:gd name="T27" fmla="*/ 0 h 65"/>
                <a:gd name="T28" fmla="*/ 68 w 68"/>
                <a:gd name="T29" fmla="*/ 0 h 65"/>
                <a:gd name="T30" fmla="*/ 68 w 68"/>
                <a:gd name="T31" fmla="*/ 3 h 65"/>
                <a:gd name="T32" fmla="*/ 67 w 68"/>
                <a:gd name="T33" fmla="*/ 3 h 65"/>
                <a:gd name="T34" fmla="*/ 59 w 68"/>
                <a:gd name="T35" fmla="*/ 16 h 65"/>
                <a:gd name="T36" fmla="*/ 59 w 68"/>
                <a:gd name="T37" fmla="*/ 65 h 65"/>
                <a:gd name="T38" fmla="*/ 55 w 68"/>
                <a:gd name="T39" fmla="*/ 65 h 65"/>
                <a:gd name="T40" fmla="*/ 14 w 68"/>
                <a:gd name="T41" fmla="*/ 13 h 65"/>
                <a:gd name="T42" fmla="*/ 14 w 68"/>
                <a:gd name="T43" fmla="*/ 46 h 65"/>
                <a:gd name="T44" fmla="*/ 22 w 68"/>
                <a:gd name="T45" fmla="*/ 60 h 65"/>
                <a:gd name="T46" fmla="*/ 23 w 68"/>
                <a:gd name="T47" fmla="*/ 60 h 65"/>
                <a:gd name="T48" fmla="*/ 23 w 68"/>
                <a:gd name="T49" fmla="*/ 63 h 65"/>
                <a:gd name="T50" fmla="*/ 12 w 68"/>
                <a:gd name="T51" fmla="*/ 63 h 65"/>
                <a:gd name="T52" fmla="*/ 0 w 68"/>
                <a:gd name="T53" fmla="*/ 63 h 65"/>
                <a:gd name="T54" fmla="*/ 0 w 68"/>
                <a:gd name="T5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65">
                  <a:moveTo>
                    <a:pt x="0" y="60"/>
                  </a:moveTo>
                  <a:cubicBezTo>
                    <a:pt x="1" y="60"/>
                    <a:pt x="1" y="60"/>
                    <a:pt x="1" y="60"/>
                  </a:cubicBezTo>
                  <a:cubicBezTo>
                    <a:pt x="8" y="60"/>
                    <a:pt x="9" y="56"/>
                    <a:pt x="9" y="46"/>
                  </a:cubicBezTo>
                  <a:cubicBezTo>
                    <a:pt x="9" y="12"/>
                    <a:pt x="9" y="12"/>
                    <a:pt x="9" y="12"/>
                  </a:cubicBezTo>
                  <a:cubicBezTo>
                    <a:pt x="9" y="6"/>
                    <a:pt x="8" y="4"/>
                    <a:pt x="0" y="3"/>
                  </a:cubicBezTo>
                  <a:cubicBezTo>
                    <a:pt x="0" y="0"/>
                    <a:pt x="0" y="0"/>
                    <a:pt x="0" y="0"/>
                  </a:cubicBezTo>
                  <a:cubicBezTo>
                    <a:pt x="2" y="0"/>
                    <a:pt x="5" y="0"/>
                    <a:pt x="10" y="0"/>
                  </a:cubicBezTo>
                  <a:cubicBezTo>
                    <a:pt x="14" y="0"/>
                    <a:pt x="18" y="0"/>
                    <a:pt x="18" y="0"/>
                  </a:cubicBezTo>
                  <a:cubicBezTo>
                    <a:pt x="54" y="45"/>
                    <a:pt x="54" y="45"/>
                    <a:pt x="54" y="45"/>
                  </a:cubicBezTo>
                  <a:cubicBezTo>
                    <a:pt x="54" y="13"/>
                    <a:pt x="54" y="13"/>
                    <a:pt x="54" y="13"/>
                  </a:cubicBezTo>
                  <a:cubicBezTo>
                    <a:pt x="54" y="5"/>
                    <a:pt x="52" y="3"/>
                    <a:pt x="45" y="3"/>
                  </a:cubicBezTo>
                  <a:cubicBezTo>
                    <a:pt x="44" y="3"/>
                    <a:pt x="44" y="3"/>
                    <a:pt x="44" y="3"/>
                  </a:cubicBezTo>
                  <a:cubicBezTo>
                    <a:pt x="44" y="0"/>
                    <a:pt x="44" y="0"/>
                    <a:pt x="44" y="0"/>
                  </a:cubicBezTo>
                  <a:cubicBezTo>
                    <a:pt x="47" y="0"/>
                    <a:pt x="50" y="0"/>
                    <a:pt x="53" y="0"/>
                  </a:cubicBezTo>
                  <a:cubicBezTo>
                    <a:pt x="59" y="0"/>
                    <a:pt x="64" y="0"/>
                    <a:pt x="68" y="0"/>
                  </a:cubicBezTo>
                  <a:cubicBezTo>
                    <a:pt x="68" y="3"/>
                    <a:pt x="68" y="3"/>
                    <a:pt x="68" y="3"/>
                  </a:cubicBezTo>
                  <a:cubicBezTo>
                    <a:pt x="67" y="3"/>
                    <a:pt x="67" y="3"/>
                    <a:pt x="67" y="3"/>
                  </a:cubicBezTo>
                  <a:cubicBezTo>
                    <a:pt x="60" y="3"/>
                    <a:pt x="59" y="6"/>
                    <a:pt x="59" y="16"/>
                  </a:cubicBezTo>
                  <a:cubicBezTo>
                    <a:pt x="59" y="65"/>
                    <a:pt x="59" y="65"/>
                    <a:pt x="59" y="65"/>
                  </a:cubicBezTo>
                  <a:cubicBezTo>
                    <a:pt x="55" y="65"/>
                    <a:pt x="55" y="65"/>
                    <a:pt x="55" y="65"/>
                  </a:cubicBezTo>
                  <a:cubicBezTo>
                    <a:pt x="14" y="13"/>
                    <a:pt x="14" y="13"/>
                    <a:pt x="14" y="13"/>
                  </a:cubicBezTo>
                  <a:cubicBezTo>
                    <a:pt x="14" y="46"/>
                    <a:pt x="14" y="46"/>
                    <a:pt x="14" y="46"/>
                  </a:cubicBezTo>
                  <a:cubicBezTo>
                    <a:pt x="14" y="56"/>
                    <a:pt x="14" y="60"/>
                    <a:pt x="22" y="60"/>
                  </a:cubicBezTo>
                  <a:cubicBezTo>
                    <a:pt x="23" y="60"/>
                    <a:pt x="23" y="60"/>
                    <a:pt x="23" y="60"/>
                  </a:cubicBezTo>
                  <a:cubicBezTo>
                    <a:pt x="23" y="63"/>
                    <a:pt x="23" y="63"/>
                    <a:pt x="23" y="63"/>
                  </a:cubicBezTo>
                  <a:cubicBezTo>
                    <a:pt x="20" y="63"/>
                    <a:pt x="17" y="63"/>
                    <a:pt x="12" y="63"/>
                  </a:cubicBezTo>
                  <a:cubicBezTo>
                    <a:pt x="8" y="63"/>
                    <a:pt x="4"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8"/>
            <p:cNvSpPr>
              <a:spLocks/>
            </p:cNvSpPr>
            <p:nvPr userDrawn="1"/>
          </p:nvSpPr>
          <p:spPr bwMode="auto">
            <a:xfrm>
              <a:off x="1265"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7 w 28"/>
                <a:gd name="T15" fmla="*/ 0 h 63"/>
                <a:gd name="T16" fmla="*/ 27 w 28"/>
                <a:gd name="T17" fmla="*/ 3 h 63"/>
                <a:gd name="T18" fmla="*/ 26 w 28"/>
                <a:gd name="T19" fmla="*/ 3 h 63"/>
                <a:gd name="T20" fmla="*/ 19 w 28"/>
                <a:gd name="T21" fmla="*/ 10 h 63"/>
                <a:gd name="T22" fmla="*/ 19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2" y="0"/>
                    <a:pt x="27" y="0"/>
                  </a:cubicBezTo>
                  <a:cubicBezTo>
                    <a:pt x="27" y="3"/>
                    <a:pt x="27" y="3"/>
                    <a:pt x="27" y="3"/>
                  </a:cubicBezTo>
                  <a:cubicBezTo>
                    <a:pt x="26" y="3"/>
                    <a:pt x="26" y="3"/>
                    <a:pt x="26" y="3"/>
                  </a:cubicBezTo>
                  <a:cubicBezTo>
                    <a:pt x="20" y="3"/>
                    <a:pt x="19" y="4"/>
                    <a:pt x="19" y="10"/>
                  </a:cubicBezTo>
                  <a:cubicBezTo>
                    <a:pt x="19" y="52"/>
                    <a:pt x="19" y="52"/>
                    <a:pt x="19" y="52"/>
                  </a:cubicBezTo>
                  <a:cubicBezTo>
                    <a:pt x="19"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9"/>
            <p:cNvSpPr>
              <a:spLocks/>
            </p:cNvSpPr>
            <p:nvPr userDrawn="1"/>
          </p:nvSpPr>
          <p:spPr bwMode="auto">
            <a:xfrm>
              <a:off x="1323" y="3336"/>
              <a:ext cx="113" cy="119"/>
            </a:xfrm>
            <a:custGeom>
              <a:avLst/>
              <a:gdLst>
                <a:gd name="T0" fmla="*/ 29 w 61"/>
                <a:gd name="T1" fmla="*/ 64 h 64"/>
                <a:gd name="T2" fmla="*/ 7 w 61"/>
                <a:gd name="T3" fmla="*/ 8 h 64"/>
                <a:gd name="T4" fmla="*/ 0 w 61"/>
                <a:gd name="T5" fmla="*/ 3 h 64"/>
                <a:gd name="T6" fmla="*/ 0 w 61"/>
                <a:gd name="T7" fmla="*/ 0 h 64"/>
                <a:gd name="T8" fmla="*/ 10 w 61"/>
                <a:gd name="T9" fmla="*/ 0 h 64"/>
                <a:gd name="T10" fmla="*/ 26 w 61"/>
                <a:gd name="T11" fmla="*/ 0 h 64"/>
                <a:gd name="T12" fmla="*/ 26 w 61"/>
                <a:gd name="T13" fmla="*/ 3 h 64"/>
                <a:gd name="T14" fmla="*/ 25 w 61"/>
                <a:gd name="T15" fmla="*/ 3 h 64"/>
                <a:gd name="T16" fmla="*/ 20 w 61"/>
                <a:gd name="T17" fmla="*/ 5 h 64"/>
                <a:gd name="T18" fmla="*/ 21 w 61"/>
                <a:gd name="T19" fmla="*/ 9 h 64"/>
                <a:gd name="T20" fmla="*/ 35 w 61"/>
                <a:gd name="T21" fmla="*/ 48 h 64"/>
                <a:gd name="T22" fmla="*/ 49 w 61"/>
                <a:gd name="T23" fmla="*/ 10 h 64"/>
                <a:gd name="T24" fmla="*/ 49 w 61"/>
                <a:gd name="T25" fmla="*/ 6 h 64"/>
                <a:gd name="T26" fmla="*/ 42 w 61"/>
                <a:gd name="T27" fmla="*/ 3 h 64"/>
                <a:gd name="T28" fmla="*/ 42 w 61"/>
                <a:gd name="T29" fmla="*/ 0 h 64"/>
                <a:gd name="T30" fmla="*/ 50 w 61"/>
                <a:gd name="T31" fmla="*/ 0 h 64"/>
                <a:gd name="T32" fmla="*/ 61 w 61"/>
                <a:gd name="T33" fmla="*/ 0 h 64"/>
                <a:gd name="T34" fmla="*/ 61 w 61"/>
                <a:gd name="T35" fmla="*/ 3 h 64"/>
                <a:gd name="T36" fmla="*/ 54 w 61"/>
                <a:gd name="T37" fmla="*/ 9 h 64"/>
                <a:gd name="T38" fmla="*/ 33 w 61"/>
                <a:gd name="T39" fmla="*/ 64 h 64"/>
                <a:gd name="T40" fmla="*/ 29 w 61"/>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4">
                  <a:moveTo>
                    <a:pt x="29" y="64"/>
                  </a:moveTo>
                  <a:cubicBezTo>
                    <a:pt x="7" y="8"/>
                    <a:pt x="7" y="8"/>
                    <a:pt x="7" y="8"/>
                  </a:cubicBezTo>
                  <a:cubicBezTo>
                    <a:pt x="6" y="3"/>
                    <a:pt x="3" y="3"/>
                    <a:pt x="0" y="3"/>
                  </a:cubicBezTo>
                  <a:cubicBezTo>
                    <a:pt x="0" y="0"/>
                    <a:pt x="0" y="0"/>
                    <a:pt x="0" y="0"/>
                  </a:cubicBezTo>
                  <a:cubicBezTo>
                    <a:pt x="4" y="0"/>
                    <a:pt x="7" y="0"/>
                    <a:pt x="10" y="0"/>
                  </a:cubicBezTo>
                  <a:cubicBezTo>
                    <a:pt x="17" y="0"/>
                    <a:pt x="22" y="0"/>
                    <a:pt x="26" y="0"/>
                  </a:cubicBezTo>
                  <a:cubicBezTo>
                    <a:pt x="26" y="3"/>
                    <a:pt x="26" y="3"/>
                    <a:pt x="26" y="3"/>
                  </a:cubicBezTo>
                  <a:cubicBezTo>
                    <a:pt x="25" y="3"/>
                    <a:pt x="25" y="3"/>
                    <a:pt x="25" y="3"/>
                  </a:cubicBezTo>
                  <a:cubicBezTo>
                    <a:pt x="21" y="3"/>
                    <a:pt x="20" y="4"/>
                    <a:pt x="20" y="5"/>
                  </a:cubicBezTo>
                  <a:cubicBezTo>
                    <a:pt x="20" y="7"/>
                    <a:pt x="20" y="8"/>
                    <a:pt x="21" y="9"/>
                  </a:cubicBezTo>
                  <a:cubicBezTo>
                    <a:pt x="35" y="48"/>
                    <a:pt x="35" y="48"/>
                    <a:pt x="35" y="48"/>
                  </a:cubicBezTo>
                  <a:cubicBezTo>
                    <a:pt x="49" y="10"/>
                    <a:pt x="49" y="10"/>
                    <a:pt x="49" y="10"/>
                  </a:cubicBezTo>
                  <a:cubicBezTo>
                    <a:pt x="49" y="8"/>
                    <a:pt x="49" y="7"/>
                    <a:pt x="49" y="6"/>
                  </a:cubicBezTo>
                  <a:cubicBezTo>
                    <a:pt x="49" y="4"/>
                    <a:pt x="47" y="3"/>
                    <a:pt x="42" y="3"/>
                  </a:cubicBezTo>
                  <a:cubicBezTo>
                    <a:pt x="42" y="0"/>
                    <a:pt x="42" y="0"/>
                    <a:pt x="42" y="0"/>
                  </a:cubicBezTo>
                  <a:cubicBezTo>
                    <a:pt x="45" y="0"/>
                    <a:pt x="47" y="0"/>
                    <a:pt x="50" y="0"/>
                  </a:cubicBezTo>
                  <a:cubicBezTo>
                    <a:pt x="52" y="0"/>
                    <a:pt x="56" y="0"/>
                    <a:pt x="61" y="0"/>
                  </a:cubicBezTo>
                  <a:cubicBezTo>
                    <a:pt x="61" y="3"/>
                    <a:pt x="61" y="3"/>
                    <a:pt x="61" y="3"/>
                  </a:cubicBezTo>
                  <a:cubicBezTo>
                    <a:pt x="58" y="3"/>
                    <a:pt x="56" y="5"/>
                    <a:pt x="54" y="9"/>
                  </a:cubicBezTo>
                  <a:cubicBezTo>
                    <a:pt x="33" y="64"/>
                    <a:pt x="33" y="64"/>
                    <a:pt x="33" y="64"/>
                  </a:cubicBezTo>
                  <a:lnTo>
                    <a:pt x="29"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0"/>
            <p:cNvSpPr>
              <a:spLocks/>
            </p:cNvSpPr>
            <p:nvPr userDrawn="1"/>
          </p:nvSpPr>
          <p:spPr bwMode="auto">
            <a:xfrm>
              <a:off x="1442" y="3336"/>
              <a:ext cx="94" cy="118"/>
            </a:xfrm>
            <a:custGeom>
              <a:avLst/>
              <a:gdLst>
                <a:gd name="T0" fmla="*/ 0 w 51"/>
                <a:gd name="T1" fmla="*/ 60 h 63"/>
                <a:gd name="T2" fmla="*/ 8 w 51"/>
                <a:gd name="T3" fmla="*/ 54 h 63"/>
                <a:gd name="T4" fmla="*/ 8 w 51"/>
                <a:gd name="T5" fmla="*/ 10 h 63"/>
                <a:gd name="T6" fmla="*/ 2 w 51"/>
                <a:gd name="T7" fmla="*/ 3 h 63"/>
                <a:gd name="T8" fmla="*/ 1 w 51"/>
                <a:gd name="T9" fmla="*/ 3 h 63"/>
                <a:gd name="T10" fmla="*/ 1 w 51"/>
                <a:gd name="T11" fmla="*/ 0 h 63"/>
                <a:gd name="T12" fmla="*/ 22 w 51"/>
                <a:gd name="T13" fmla="*/ 0 h 63"/>
                <a:gd name="T14" fmla="*/ 45 w 51"/>
                <a:gd name="T15" fmla="*/ 0 h 63"/>
                <a:gd name="T16" fmla="*/ 45 w 51"/>
                <a:gd name="T17" fmla="*/ 14 h 63"/>
                <a:gd name="T18" fmla="*/ 43 w 51"/>
                <a:gd name="T19" fmla="*/ 14 h 63"/>
                <a:gd name="T20" fmla="*/ 30 w 51"/>
                <a:gd name="T21" fmla="*/ 4 h 63"/>
                <a:gd name="T22" fmla="*/ 20 w 51"/>
                <a:gd name="T23" fmla="*/ 4 h 63"/>
                <a:gd name="T24" fmla="*/ 20 w 51"/>
                <a:gd name="T25" fmla="*/ 28 h 63"/>
                <a:gd name="T26" fmla="*/ 27 w 51"/>
                <a:gd name="T27" fmla="*/ 28 h 63"/>
                <a:gd name="T28" fmla="*/ 37 w 51"/>
                <a:gd name="T29" fmla="*/ 20 h 63"/>
                <a:gd name="T30" fmla="*/ 37 w 51"/>
                <a:gd name="T31" fmla="*/ 20 h 63"/>
                <a:gd name="T32" fmla="*/ 40 w 51"/>
                <a:gd name="T33" fmla="*/ 20 h 63"/>
                <a:gd name="T34" fmla="*/ 39 w 51"/>
                <a:gd name="T35" fmla="*/ 30 h 63"/>
                <a:gd name="T36" fmla="*/ 40 w 51"/>
                <a:gd name="T37" fmla="*/ 40 h 63"/>
                <a:gd name="T38" fmla="*/ 37 w 51"/>
                <a:gd name="T39" fmla="*/ 41 h 63"/>
                <a:gd name="T40" fmla="*/ 27 w 51"/>
                <a:gd name="T41" fmla="*/ 32 h 63"/>
                <a:gd name="T42" fmla="*/ 20 w 51"/>
                <a:gd name="T43" fmla="*/ 32 h 63"/>
                <a:gd name="T44" fmla="*/ 20 w 51"/>
                <a:gd name="T45" fmla="*/ 51 h 63"/>
                <a:gd name="T46" fmla="*/ 30 w 51"/>
                <a:gd name="T47" fmla="*/ 59 h 63"/>
                <a:gd name="T48" fmla="*/ 49 w 51"/>
                <a:gd name="T49" fmla="*/ 48 h 63"/>
                <a:gd name="T50" fmla="*/ 51 w 51"/>
                <a:gd name="T51" fmla="*/ 49 h 63"/>
                <a:gd name="T52" fmla="*/ 48 w 51"/>
                <a:gd name="T53" fmla="*/ 63 h 63"/>
                <a:gd name="T54" fmla="*/ 26 w 51"/>
                <a:gd name="T55" fmla="*/ 63 h 63"/>
                <a:gd name="T56" fmla="*/ 16 w 51"/>
                <a:gd name="T57" fmla="*/ 63 h 63"/>
                <a:gd name="T58" fmla="*/ 8 w 51"/>
                <a:gd name="T59" fmla="*/ 63 h 63"/>
                <a:gd name="T60" fmla="*/ 0 w 51"/>
                <a:gd name="T61" fmla="*/ 63 h 63"/>
                <a:gd name="T62" fmla="*/ 0 w 51"/>
                <a:gd name="T6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3">
                  <a:moveTo>
                    <a:pt x="0" y="60"/>
                  </a:moveTo>
                  <a:cubicBezTo>
                    <a:pt x="7" y="60"/>
                    <a:pt x="8" y="59"/>
                    <a:pt x="8" y="54"/>
                  </a:cubicBezTo>
                  <a:cubicBezTo>
                    <a:pt x="8" y="10"/>
                    <a:pt x="8" y="10"/>
                    <a:pt x="8" y="10"/>
                  </a:cubicBezTo>
                  <a:cubicBezTo>
                    <a:pt x="8" y="4"/>
                    <a:pt x="7" y="3"/>
                    <a:pt x="2" y="3"/>
                  </a:cubicBezTo>
                  <a:cubicBezTo>
                    <a:pt x="2" y="3"/>
                    <a:pt x="2" y="3"/>
                    <a:pt x="1" y="3"/>
                  </a:cubicBezTo>
                  <a:cubicBezTo>
                    <a:pt x="1" y="0"/>
                    <a:pt x="1" y="0"/>
                    <a:pt x="1" y="0"/>
                  </a:cubicBezTo>
                  <a:cubicBezTo>
                    <a:pt x="6" y="0"/>
                    <a:pt x="12" y="0"/>
                    <a:pt x="22" y="0"/>
                  </a:cubicBezTo>
                  <a:cubicBezTo>
                    <a:pt x="35" y="0"/>
                    <a:pt x="43" y="0"/>
                    <a:pt x="45" y="0"/>
                  </a:cubicBezTo>
                  <a:cubicBezTo>
                    <a:pt x="45" y="14"/>
                    <a:pt x="45" y="14"/>
                    <a:pt x="45" y="14"/>
                  </a:cubicBezTo>
                  <a:cubicBezTo>
                    <a:pt x="43" y="14"/>
                    <a:pt x="43" y="14"/>
                    <a:pt x="43" y="14"/>
                  </a:cubicBezTo>
                  <a:cubicBezTo>
                    <a:pt x="42" y="5"/>
                    <a:pt x="39" y="4"/>
                    <a:pt x="30" y="4"/>
                  </a:cubicBezTo>
                  <a:cubicBezTo>
                    <a:pt x="20" y="4"/>
                    <a:pt x="20" y="4"/>
                    <a:pt x="20" y="4"/>
                  </a:cubicBezTo>
                  <a:cubicBezTo>
                    <a:pt x="20" y="28"/>
                    <a:pt x="20" y="28"/>
                    <a:pt x="20" y="28"/>
                  </a:cubicBezTo>
                  <a:cubicBezTo>
                    <a:pt x="27" y="28"/>
                    <a:pt x="27" y="28"/>
                    <a:pt x="27" y="28"/>
                  </a:cubicBezTo>
                  <a:cubicBezTo>
                    <a:pt x="35" y="28"/>
                    <a:pt x="37" y="27"/>
                    <a:pt x="37" y="20"/>
                  </a:cubicBezTo>
                  <a:cubicBezTo>
                    <a:pt x="37" y="20"/>
                    <a:pt x="37" y="20"/>
                    <a:pt x="37" y="20"/>
                  </a:cubicBezTo>
                  <a:cubicBezTo>
                    <a:pt x="40" y="20"/>
                    <a:pt x="40" y="20"/>
                    <a:pt x="40" y="20"/>
                  </a:cubicBezTo>
                  <a:cubicBezTo>
                    <a:pt x="40" y="24"/>
                    <a:pt x="39" y="27"/>
                    <a:pt x="39" y="30"/>
                  </a:cubicBezTo>
                  <a:cubicBezTo>
                    <a:pt x="39" y="33"/>
                    <a:pt x="39" y="36"/>
                    <a:pt x="40" y="40"/>
                  </a:cubicBezTo>
                  <a:cubicBezTo>
                    <a:pt x="37" y="41"/>
                    <a:pt x="37" y="41"/>
                    <a:pt x="37" y="41"/>
                  </a:cubicBezTo>
                  <a:cubicBezTo>
                    <a:pt x="37" y="33"/>
                    <a:pt x="35" y="32"/>
                    <a:pt x="27" y="32"/>
                  </a:cubicBezTo>
                  <a:cubicBezTo>
                    <a:pt x="20" y="32"/>
                    <a:pt x="20" y="32"/>
                    <a:pt x="20" y="32"/>
                  </a:cubicBezTo>
                  <a:cubicBezTo>
                    <a:pt x="20" y="51"/>
                    <a:pt x="20" y="51"/>
                    <a:pt x="20" y="51"/>
                  </a:cubicBezTo>
                  <a:cubicBezTo>
                    <a:pt x="20" y="58"/>
                    <a:pt x="21" y="59"/>
                    <a:pt x="30" y="59"/>
                  </a:cubicBezTo>
                  <a:cubicBezTo>
                    <a:pt x="41" y="59"/>
                    <a:pt x="46" y="58"/>
                    <a:pt x="49" y="48"/>
                  </a:cubicBezTo>
                  <a:cubicBezTo>
                    <a:pt x="51" y="49"/>
                    <a:pt x="51" y="49"/>
                    <a:pt x="51" y="49"/>
                  </a:cubicBezTo>
                  <a:cubicBezTo>
                    <a:pt x="48" y="63"/>
                    <a:pt x="48" y="63"/>
                    <a:pt x="48" y="63"/>
                  </a:cubicBezTo>
                  <a:cubicBezTo>
                    <a:pt x="39" y="63"/>
                    <a:pt x="32" y="63"/>
                    <a:pt x="26" y="63"/>
                  </a:cubicBezTo>
                  <a:cubicBezTo>
                    <a:pt x="22" y="63"/>
                    <a:pt x="18" y="63"/>
                    <a:pt x="16" y="63"/>
                  </a:cubicBezTo>
                  <a:cubicBezTo>
                    <a:pt x="13" y="63"/>
                    <a:pt x="11" y="63"/>
                    <a:pt x="8" y="63"/>
                  </a:cubicBezTo>
                  <a:cubicBezTo>
                    <a:pt x="5" y="63"/>
                    <a:pt x="2"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p:cNvSpPr>
              <a:spLocks noEditPoints="1"/>
            </p:cNvSpPr>
            <p:nvPr userDrawn="1"/>
          </p:nvSpPr>
          <p:spPr bwMode="auto">
            <a:xfrm>
              <a:off x="1551" y="3336"/>
              <a:ext cx="115" cy="118"/>
            </a:xfrm>
            <a:custGeom>
              <a:avLst/>
              <a:gdLst>
                <a:gd name="T0" fmla="*/ 0 w 62"/>
                <a:gd name="T1" fmla="*/ 60 h 63"/>
                <a:gd name="T2" fmla="*/ 8 w 62"/>
                <a:gd name="T3" fmla="*/ 53 h 63"/>
                <a:gd name="T4" fmla="*/ 8 w 62"/>
                <a:gd name="T5" fmla="*/ 10 h 63"/>
                <a:gd name="T6" fmla="*/ 1 w 62"/>
                <a:gd name="T7" fmla="*/ 3 h 63"/>
                <a:gd name="T8" fmla="*/ 0 w 62"/>
                <a:gd name="T9" fmla="*/ 3 h 63"/>
                <a:gd name="T10" fmla="*/ 0 w 62"/>
                <a:gd name="T11" fmla="*/ 0 h 63"/>
                <a:gd name="T12" fmla="*/ 13 w 62"/>
                <a:gd name="T13" fmla="*/ 0 h 63"/>
                <a:gd name="T14" fmla="*/ 27 w 62"/>
                <a:gd name="T15" fmla="*/ 0 h 63"/>
                <a:gd name="T16" fmla="*/ 50 w 62"/>
                <a:gd name="T17" fmla="*/ 16 h 63"/>
                <a:gd name="T18" fmla="*/ 38 w 62"/>
                <a:gd name="T19" fmla="*/ 32 h 63"/>
                <a:gd name="T20" fmla="*/ 61 w 62"/>
                <a:gd name="T21" fmla="*/ 60 h 63"/>
                <a:gd name="T22" fmla="*/ 62 w 62"/>
                <a:gd name="T23" fmla="*/ 60 h 63"/>
                <a:gd name="T24" fmla="*/ 62 w 62"/>
                <a:gd name="T25" fmla="*/ 63 h 63"/>
                <a:gd name="T26" fmla="*/ 53 w 62"/>
                <a:gd name="T27" fmla="*/ 63 h 63"/>
                <a:gd name="T28" fmla="*/ 45 w 62"/>
                <a:gd name="T29" fmla="*/ 63 h 63"/>
                <a:gd name="T30" fmla="*/ 27 w 62"/>
                <a:gd name="T31" fmla="*/ 34 h 63"/>
                <a:gd name="T32" fmla="*/ 20 w 62"/>
                <a:gd name="T33" fmla="*/ 34 h 63"/>
                <a:gd name="T34" fmla="*/ 20 w 62"/>
                <a:gd name="T35" fmla="*/ 53 h 63"/>
                <a:gd name="T36" fmla="*/ 28 w 62"/>
                <a:gd name="T37" fmla="*/ 60 h 63"/>
                <a:gd name="T38" fmla="*/ 28 w 62"/>
                <a:gd name="T39" fmla="*/ 63 h 63"/>
                <a:gd name="T40" fmla="*/ 14 w 62"/>
                <a:gd name="T41" fmla="*/ 63 h 63"/>
                <a:gd name="T42" fmla="*/ 0 w 62"/>
                <a:gd name="T43" fmla="*/ 63 h 63"/>
                <a:gd name="T44" fmla="*/ 0 w 62"/>
                <a:gd name="T45" fmla="*/ 60 h 63"/>
                <a:gd name="T46" fmla="*/ 23 w 62"/>
                <a:gd name="T47" fmla="*/ 31 h 63"/>
                <a:gd name="T48" fmla="*/ 38 w 62"/>
                <a:gd name="T49" fmla="*/ 17 h 63"/>
                <a:gd name="T50" fmla="*/ 23 w 62"/>
                <a:gd name="T51" fmla="*/ 3 h 63"/>
                <a:gd name="T52" fmla="*/ 20 w 62"/>
                <a:gd name="T53" fmla="*/ 3 h 63"/>
                <a:gd name="T54" fmla="*/ 20 w 62"/>
                <a:gd name="T55" fmla="*/ 31 h 63"/>
                <a:gd name="T56" fmla="*/ 23 w 62"/>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3">
                  <a:moveTo>
                    <a:pt x="0" y="60"/>
                  </a:moveTo>
                  <a:cubicBezTo>
                    <a:pt x="7" y="60"/>
                    <a:pt x="8" y="59"/>
                    <a:pt x="8" y="53"/>
                  </a:cubicBezTo>
                  <a:cubicBezTo>
                    <a:pt x="8" y="10"/>
                    <a:pt x="8" y="10"/>
                    <a:pt x="8" y="10"/>
                  </a:cubicBezTo>
                  <a:cubicBezTo>
                    <a:pt x="8" y="4"/>
                    <a:pt x="8" y="3"/>
                    <a:pt x="1" y="3"/>
                  </a:cubicBezTo>
                  <a:cubicBezTo>
                    <a:pt x="0" y="3"/>
                    <a:pt x="0" y="3"/>
                    <a:pt x="0" y="3"/>
                  </a:cubicBezTo>
                  <a:cubicBezTo>
                    <a:pt x="0" y="0"/>
                    <a:pt x="0" y="0"/>
                    <a:pt x="0" y="0"/>
                  </a:cubicBezTo>
                  <a:cubicBezTo>
                    <a:pt x="5" y="0"/>
                    <a:pt x="9" y="0"/>
                    <a:pt x="13" y="0"/>
                  </a:cubicBezTo>
                  <a:cubicBezTo>
                    <a:pt x="18" y="0"/>
                    <a:pt x="23" y="0"/>
                    <a:pt x="27" y="0"/>
                  </a:cubicBezTo>
                  <a:cubicBezTo>
                    <a:pt x="42" y="0"/>
                    <a:pt x="50" y="6"/>
                    <a:pt x="50" y="16"/>
                  </a:cubicBezTo>
                  <a:cubicBezTo>
                    <a:pt x="50" y="24"/>
                    <a:pt x="46" y="29"/>
                    <a:pt x="38" y="32"/>
                  </a:cubicBezTo>
                  <a:cubicBezTo>
                    <a:pt x="49" y="51"/>
                    <a:pt x="56" y="60"/>
                    <a:pt x="61" y="60"/>
                  </a:cubicBezTo>
                  <a:cubicBezTo>
                    <a:pt x="62" y="60"/>
                    <a:pt x="62" y="60"/>
                    <a:pt x="62" y="60"/>
                  </a:cubicBezTo>
                  <a:cubicBezTo>
                    <a:pt x="62" y="63"/>
                    <a:pt x="62" y="63"/>
                    <a:pt x="62" y="63"/>
                  </a:cubicBezTo>
                  <a:cubicBezTo>
                    <a:pt x="59" y="63"/>
                    <a:pt x="56" y="63"/>
                    <a:pt x="53" y="63"/>
                  </a:cubicBezTo>
                  <a:cubicBezTo>
                    <a:pt x="51" y="63"/>
                    <a:pt x="48" y="63"/>
                    <a:pt x="45" y="63"/>
                  </a:cubicBezTo>
                  <a:cubicBezTo>
                    <a:pt x="37" y="53"/>
                    <a:pt x="32" y="43"/>
                    <a:pt x="27" y="34"/>
                  </a:cubicBezTo>
                  <a:cubicBezTo>
                    <a:pt x="20" y="34"/>
                    <a:pt x="20" y="34"/>
                    <a:pt x="20" y="34"/>
                  </a:cubicBezTo>
                  <a:cubicBezTo>
                    <a:pt x="20" y="53"/>
                    <a:pt x="20" y="53"/>
                    <a:pt x="20" y="53"/>
                  </a:cubicBezTo>
                  <a:cubicBezTo>
                    <a:pt x="20" y="59"/>
                    <a:pt x="21" y="60"/>
                    <a:pt x="28" y="60"/>
                  </a:cubicBezTo>
                  <a:cubicBezTo>
                    <a:pt x="28" y="63"/>
                    <a:pt x="28" y="63"/>
                    <a:pt x="28" y="63"/>
                  </a:cubicBezTo>
                  <a:cubicBezTo>
                    <a:pt x="23" y="63"/>
                    <a:pt x="18" y="63"/>
                    <a:pt x="14" y="63"/>
                  </a:cubicBezTo>
                  <a:cubicBezTo>
                    <a:pt x="9" y="63"/>
                    <a:pt x="4" y="63"/>
                    <a:pt x="0" y="63"/>
                  </a:cubicBezTo>
                  <a:lnTo>
                    <a:pt x="0" y="60"/>
                  </a:lnTo>
                  <a:close/>
                  <a:moveTo>
                    <a:pt x="23" y="31"/>
                  </a:moveTo>
                  <a:cubicBezTo>
                    <a:pt x="33" y="31"/>
                    <a:pt x="38" y="27"/>
                    <a:pt x="38" y="17"/>
                  </a:cubicBezTo>
                  <a:cubicBezTo>
                    <a:pt x="38" y="8"/>
                    <a:pt x="33" y="3"/>
                    <a:pt x="23" y="3"/>
                  </a:cubicBezTo>
                  <a:cubicBezTo>
                    <a:pt x="22" y="3"/>
                    <a:pt x="21" y="3"/>
                    <a:pt x="20" y="3"/>
                  </a:cubicBezTo>
                  <a:cubicBezTo>
                    <a:pt x="20" y="31"/>
                    <a:pt x="20" y="31"/>
                    <a:pt x="20" y="31"/>
                  </a:cubicBezTo>
                  <a:cubicBezTo>
                    <a:pt x="21" y="31"/>
                    <a:pt x="22" y="31"/>
                    <a:pt x="23"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2"/>
            <p:cNvSpPr>
              <a:spLocks/>
            </p:cNvSpPr>
            <p:nvPr userDrawn="1"/>
          </p:nvSpPr>
          <p:spPr bwMode="auto">
            <a:xfrm>
              <a:off x="1673" y="3334"/>
              <a:ext cx="69" cy="121"/>
            </a:xfrm>
            <a:custGeom>
              <a:avLst/>
              <a:gdLst>
                <a:gd name="T0" fmla="*/ 0 w 37"/>
                <a:gd name="T1" fmla="*/ 48 h 65"/>
                <a:gd name="T2" fmla="*/ 2 w 37"/>
                <a:gd name="T3" fmla="*/ 47 h 65"/>
                <a:gd name="T4" fmla="*/ 17 w 37"/>
                <a:gd name="T5" fmla="*/ 61 h 65"/>
                <a:gd name="T6" fmla="*/ 27 w 37"/>
                <a:gd name="T7" fmla="*/ 50 h 65"/>
                <a:gd name="T8" fmla="*/ 24 w 37"/>
                <a:gd name="T9" fmla="*/ 43 h 65"/>
                <a:gd name="T10" fmla="*/ 13 w 37"/>
                <a:gd name="T11" fmla="*/ 36 h 65"/>
                <a:gd name="T12" fmla="*/ 2 w 37"/>
                <a:gd name="T13" fmla="*/ 18 h 65"/>
                <a:gd name="T14" fmla="*/ 21 w 37"/>
                <a:gd name="T15" fmla="*/ 0 h 65"/>
                <a:gd name="T16" fmla="*/ 34 w 37"/>
                <a:gd name="T17" fmla="*/ 1 h 65"/>
                <a:gd name="T18" fmla="*/ 35 w 37"/>
                <a:gd name="T19" fmla="*/ 14 h 65"/>
                <a:gd name="T20" fmla="*/ 32 w 37"/>
                <a:gd name="T21" fmla="*/ 14 h 65"/>
                <a:gd name="T22" fmla="*/ 21 w 37"/>
                <a:gd name="T23" fmla="*/ 3 h 65"/>
                <a:gd name="T24" fmla="*/ 11 w 37"/>
                <a:gd name="T25" fmla="*/ 14 h 65"/>
                <a:gd name="T26" fmla="*/ 14 w 37"/>
                <a:gd name="T27" fmla="*/ 21 h 65"/>
                <a:gd name="T28" fmla="*/ 24 w 37"/>
                <a:gd name="T29" fmla="*/ 28 h 65"/>
                <a:gd name="T30" fmla="*/ 37 w 37"/>
                <a:gd name="T31" fmla="*/ 46 h 65"/>
                <a:gd name="T32" fmla="*/ 16 w 37"/>
                <a:gd name="T33" fmla="*/ 65 h 65"/>
                <a:gd name="T34" fmla="*/ 1 w 37"/>
                <a:gd name="T35" fmla="*/ 61 h 65"/>
                <a:gd name="T36" fmla="*/ 0 w 37"/>
                <a:gd name="T3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5">
                  <a:moveTo>
                    <a:pt x="0" y="48"/>
                  </a:moveTo>
                  <a:cubicBezTo>
                    <a:pt x="2" y="47"/>
                    <a:pt x="2" y="47"/>
                    <a:pt x="2" y="47"/>
                  </a:cubicBezTo>
                  <a:cubicBezTo>
                    <a:pt x="5" y="57"/>
                    <a:pt x="9" y="61"/>
                    <a:pt x="17" y="61"/>
                  </a:cubicBezTo>
                  <a:cubicBezTo>
                    <a:pt x="23" y="61"/>
                    <a:pt x="27" y="57"/>
                    <a:pt x="27" y="50"/>
                  </a:cubicBezTo>
                  <a:cubicBezTo>
                    <a:pt x="27" y="47"/>
                    <a:pt x="26" y="45"/>
                    <a:pt x="24" y="43"/>
                  </a:cubicBezTo>
                  <a:cubicBezTo>
                    <a:pt x="21" y="40"/>
                    <a:pt x="16" y="38"/>
                    <a:pt x="13" y="36"/>
                  </a:cubicBezTo>
                  <a:cubicBezTo>
                    <a:pt x="6" y="31"/>
                    <a:pt x="2" y="27"/>
                    <a:pt x="2" y="18"/>
                  </a:cubicBezTo>
                  <a:cubicBezTo>
                    <a:pt x="2" y="7"/>
                    <a:pt x="9" y="0"/>
                    <a:pt x="21" y="0"/>
                  </a:cubicBezTo>
                  <a:cubicBezTo>
                    <a:pt x="24" y="0"/>
                    <a:pt x="28" y="0"/>
                    <a:pt x="34" y="1"/>
                  </a:cubicBezTo>
                  <a:cubicBezTo>
                    <a:pt x="35" y="14"/>
                    <a:pt x="35" y="14"/>
                    <a:pt x="35" y="14"/>
                  </a:cubicBezTo>
                  <a:cubicBezTo>
                    <a:pt x="32" y="14"/>
                    <a:pt x="32" y="14"/>
                    <a:pt x="32" y="14"/>
                  </a:cubicBezTo>
                  <a:cubicBezTo>
                    <a:pt x="31" y="7"/>
                    <a:pt x="27" y="3"/>
                    <a:pt x="21" y="3"/>
                  </a:cubicBezTo>
                  <a:cubicBezTo>
                    <a:pt x="15" y="3"/>
                    <a:pt x="11" y="8"/>
                    <a:pt x="11" y="14"/>
                  </a:cubicBezTo>
                  <a:cubicBezTo>
                    <a:pt x="11" y="17"/>
                    <a:pt x="12" y="19"/>
                    <a:pt x="14" y="21"/>
                  </a:cubicBezTo>
                  <a:cubicBezTo>
                    <a:pt x="17" y="25"/>
                    <a:pt x="20" y="26"/>
                    <a:pt x="24" y="28"/>
                  </a:cubicBezTo>
                  <a:cubicBezTo>
                    <a:pt x="33" y="33"/>
                    <a:pt x="37" y="37"/>
                    <a:pt x="37" y="46"/>
                  </a:cubicBezTo>
                  <a:cubicBezTo>
                    <a:pt x="37" y="57"/>
                    <a:pt x="29" y="65"/>
                    <a:pt x="16" y="65"/>
                  </a:cubicBezTo>
                  <a:cubicBezTo>
                    <a:pt x="11" y="65"/>
                    <a:pt x="6" y="64"/>
                    <a:pt x="1" y="61"/>
                  </a:cubicBez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p:cNvSpPr>
              <a:spLocks/>
            </p:cNvSpPr>
            <p:nvPr userDrawn="1"/>
          </p:nvSpPr>
          <p:spPr bwMode="auto">
            <a:xfrm>
              <a:off x="1758"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8 w 28"/>
                <a:gd name="T15" fmla="*/ 0 h 63"/>
                <a:gd name="T16" fmla="*/ 28 w 28"/>
                <a:gd name="T17" fmla="*/ 3 h 63"/>
                <a:gd name="T18" fmla="*/ 27 w 28"/>
                <a:gd name="T19" fmla="*/ 3 h 63"/>
                <a:gd name="T20" fmla="*/ 20 w 28"/>
                <a:gd name="T21" fmla="*/ 10 h 63"/>
                <a:gd name="T22" fmla="*/ 20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3" y="0"/>
                    <a:pt x="28" y="0"/>
                  </a:cubicBezTo>
                  <a:cubicBezTo>
                    <a:pt x="28" y="3"/>
                    <a:pt x="28" y="3"/>
                    <a:pt x="28" y="3"/>
                  </a:cubicBezTo>
                  <a:cubicBezTo>
                    <a:pt x="27" y="3"/>
                    <a:pt x="27" y="3"/>
                    <a:pt x="27" y="3"/>
                  </a:cubicBezTo>
                  <a:cubicBezTo>
                    <a:pt x="21" y="3"/>
                    <a:pt x="20" y="4"/>
                    <a:pt x="20" y="10"/>
                  </a:cubicBezTo>
                  <a:cubicBezTo>
                    <a:pt x="20" y="52"/>
                    <a:pt x="20" y="52"/>
                    <a:pt x="20" y="52"/>
                  </a:cubicBezTo>
                  <a:cubicBezTo>
                    <a:pt x="20"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4"/>
            <p:cNvSpPr>
              <a:spLocks/>
            </p:cNvSpPr>
            <p:nvPr userDrawn="1"/>
          </p:nvSpPr>
          <p:spPr bwMode="auto">
            <a:xfrm>
              <a:off x="1818" y="3331"/>
              <a:ext cx="103" cy="123"/>
            </a:xfrm>
            <a:custGeom>
              <a:avLst/>
              <a:gdLst>
                <a:gd name="T0" fmla="*/ 14 w 56"/>
                <a:gd name="T1" fmla="*/ 63 h 66"/>
                <a:gd name="T2" fmla="*/ 15 w 56"/>
                <a:gd name="T3" fmla="*/ 63 h 66"/>
                <a:gd name="T4" fmla="*/ 23 w 56"/>
                <a:gd name="T5" fmla="*/ 54 h 66"/>
                <a:gd name="T6" fmla="*/ 23 w 56"/>
                <a:gd name="T7" fmla="*/ 7 h 66"/>
                <a:gd name="T8" fmla="*/ 14 w 56"/>
                <a:gd name="T9" fmla="*/ 7 h 66"/>
                <a:gd name="T10" fmla="*/ 2 w 56"/>
                <a:gd name="T11" fmla="*/ 16 h 66"/>
                <a:gd name="T12" fmla="*/ 0 w 56"/>
                <a:gd name="T13" fmla="*/ 16 h 66"/>
                <a:gd name="T14" fmla="*/ 1 w 56"/>
                <a:gd name="T15" fmla="*/ 1 h 66"/>
                <a:gd name="T16" fmla="*/ 4 w 56"/>
                <a:gd name="T17" fmla="*/ 1 h 66"/>
                <a:gd name="T18" fmla="*/ 9 w 56"/>
                <a:gd name="T19" fmla="*/ 3 h 66"/>
                <a:gd name="T20" fmla="*/ 49 w 56"/>
                <a:gd name="T21" fmla="*/ 3 h 66"/>
                <a:gd name="T22" fmla="*/ 54 w 56"/>
                <a:gd name="T23" fmla="*/ 0 h 66"/>
                <a:gd name="T24" fmla="*/ 56 w 56"/>
                <a:gd name="T25" fmla="*/ 1 h 66"/>
                <a:gd name="T26" fmla="*/ 55 w 56"/>
                <a:gd name="T27" fmla="*/ 15 h 66"/>
                <a:gd name="T28" fmla="*/ 52 w 56"/>
                <a:gd name="T29" fmla="*/ 16 h 66"/>
                <a:gd name="T30" fmla="*/ 44 w 56"/>
                <a:gd name="T31" fmla="*/ 7 h 66"/>
                <a:gd name="T32" fmla="*/ 34 w 56"/>
                <a:gd name="T33" fmla="*/ 7 h 66"/>
                <a:gd name="T34" fmla="*/ 34 w 56"/>
                <a:gd name="T35" fmla="*/ 54 h 66"/>
                <a:gd name="T36" fmla="*/ 43 w 56"/>
                <a:gd name="T37" fmla="*/ 63 h 66"/>
                <a:gd name="T38" fmla="*/ 43 w 56"/>
                <a:gd name="T39" fmla="*/ 66 h 66"/>
                <a:gd name="T40" fmla="*/ 29 w 56"/>
                <a:gd name="T41" fmla="*/ 66 h 66"/>
                <a:gd name="T42" fmla="*/ 14 w 56"/>
                <a:gd name="T43" fmla="*/ 66 h 66"/>
                <a:gd name="T44" fmla="*/ 14 w 56"/>
                <a:gd name="T4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14" y="63"/>
                  </a:moveTo>
                  <a:cubicBezTo>
                    <a:pt x="15" y="63"/>
                    <a:pt x="15" y="63"/>
                    <a:pt x="15" y="63"/>
                  </a:cubicBezTo>
                  <a:cubicBezTo>
                    <a:pt x="22" y="63"/>
                    <a:pt x="23" y="62"/>
                    <a:pt x="23" y="54"/>
                  </a:cubicBezTo>
                  <a:cubicBezTo>
                    <a:pt x="23" y="7"/>
                    <a:pt x="23" y="7"/>
                    <a:pt x="23" y="7"/>
                  </a:cubicBezTo>
                  <a:cubicBezTo>
                    <a:pt x="14" y="7"/>
                    <a:pt x="14" y="7"/>
                    <a:pt x="14" y="7"/>
                  </a:cubicBezTo>
                  <a:cubicBezTo>
                    <a:pt x="7" y="7"/>
                    <a:pt x="4" y="8"/>
                    <a:pt x="2" y="16"/>
                  </a:cubicBezTo>
                  <a:cubicBezTo>
                    <a:pt x="0" y="16"/>
                    <a:pt x="0" y="16"/>
                    <a:pt x="0" y="16"/>
                  </a:cubicBezTo>
                  <a:cubicBezTo>
                    <a:pt x="1" y="11"/>
                    <a:pt x="1" y="6"/>
                    <a:pt x="1" y="1"/>
                  </a:cubicBezTo>
                  <a:cubicBezTo>
                    <a:pt x="4" y="1"/>
                    <a:pt x="4" y="1"/>
                    <a:pt x="4" y="1"/>
                  </a:cubicBezTo>
                  <a:cubicBezTo>
                    <a:pt x="4" y="3"/>
                    <a:pt x="6" y="3"/>
                    <a:pt x="9" y="3"/>
                  </a:cubicBezTo>
                  <a:cubicBezTo>
                    <a:pt x="49" y="3"/>
                    <a:pt x="49" y="3"/>
                    <a:pt x="49" y="3"/>
                  </a:cubicBezTo>
                  <a:cubicBezTo>
                    <a:pt x="51" y="3"/>
                    <a:pt x="53" y="3"/>
                    <a:pt x="54" y="0"/>
                  </a:cubicBezTo>
                  <a:cubicBezTo>
                    <a:pt x="56" y="1"/>
                    <a:pt x="56" y="1"/>
                    <a:pt x="56" y="1"/>
                  </a:cubicBezTo>
                  <a:cubicBezTo>
                    <a:pt x="56" y="7"/>
                    <a:pt x="55" y="12"/>
                    <a:pt x="55" y="15"/>
                  </a:cubicBezTo>
                  <a:cubicBezTo>
                    <a:pt x="52" y="16"/>
                    <a:pt x="52" y="16"/>
                    <a:pt x="52" y="16"/>
                  </a:cubicBezTo>
                  <a:cubicBezTo>
                    <a:pt x="52" y="9"/>
                    <a:pt x="50" y="7"/>
                    <a:pt x="44" y="7"/>
                  </a:cubicBezTo>
                  <a:cubicBezTo>
                    <a:pt x="34" y="7"/>
                    <a:pt x="34" y="7"/>
                    <a:pt x="34" y="7"/>
                  </a:cubicBezTo>
                  <a:cubicBezTo>
                    <a:pt x="34" y="54"/>
                    <a:pt x="34" y="54"/>
                    <a:pt x="34" y="54"/>
                  </a:cubicBezTo>
                  <a:cubicBezTo>
                    <a:pt x="34" y="62"/>
                    <a:pt x="35" y="63"/>
                    <a:pt x="43" y="63"/>
                  </a:cubicBezTo>
                  <a:cubicBezTo>
                    <a:pt x="43" y="66"/>
                    <a:pt x="43" y="66"/>
                    <a:pt x="43" y="66"/>
                  </a:cubicBezTo>
                  <a:cubicBezTo>
                    <a:pt x="36" y="66"/>
                    <a:pt x="33" y="66"/>
                    <a:pt x="29" y="66"/>
                  </a:cubicBezTo>
                  <a:cubicBezTo>
                    <a:pt x="24" y="66"/>
                    <a:pt x="19" y="66"/>
                    <a:pt x="14" y="66"/>
                  </a:cubicBezTo>
                  <a:lnTo>
                    <a:pt x="1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5"/>
            <p:cNvSpPr>
              <a:spLocks/>
            </p:cNvSpPr>
            <p:nvPr userDrawn="1"/>
          </p:nvSpPr>
          <p:spPr bwMode="auto">
            <a:xfrm>
              <a:off x="1929" y="3336"/>
              <a:ext cx="107" cy="118"/>
            </a:xfrm>
            <a:custGeom>
              <a:avLst/>
              <a:gdLst>
                <a:gd name="T0" fmla="*/ 15 w 58"/>
                <a:gd name="T1" fmla="*/ 60 h 63"/>
                <a:gd name="T2" fmla="*/ 16 w 58"/>
                <a:gd name="T3" fmla="*/ 60 h 63"/>
                <a:gd name="T4" fmla="*/ 24 w 58"/>
                <a:gd name="T5" fmla="*/ 52 h 63"/>
                <a:gd name="T6" fmla="*/ 24 w 58"/>
                <a:gd name="T7" fmla="*/ 34 h 63"/>
                <a:gd name="T8" fmla="*/ 9 w 58"/>
                <a:gd name="T9" fmla="*/ 9 h 63"/>
                <a:gd name="T10" fmla="*/ 0 w 58"/>
                <a:gd name="T11" fmla="*/ 3 h 63"/>
                <a:gd name="T12" fmla="*/ 0 w 58"/>
                <a:gd name="T13" fmla="*/ 0 h 63"/>
                <a:gd name="T14" fmla="*/ 14 w 58"/>
                <a:gd name="T15" fmla="*/ 0 h 63"/>
                <a:gd name="T16" fmla="*/ 26 w 58"/>
                <a:gd name="T17" fmla="*/ 0 h 63"/>
                <a:gd name="T18" fmla="*/ 26 w 58"/>
                <a:gd name="T19" fmla="*/ 3 h 63"/>
                <a:gd name="T20" fmla="*/ 24 w 58"/>
                <a:gd name="T21" fmla="*/ 3 h 63"/>
                <a:gd name="T22" fmla="*/ 20 w 58"/>
                <a:gd name="T23" fmla="*/ 5 h 63"/>
                <a:gd name="T24" fmla="*/ 22 w 58"/>
                <a:gd name="T25" fmla="*/ 8 h 63"/>
                <a:gd name="T26" fmla="*/ 33 w 58"/>
                <a:gd name="T27" fmla="*/ 27 h 63"/>
                <a:gd name="T28" fmla="*/ 43 w 58"/>
                <a:gd name="T29" fmla="*/ 11 h 63"/>
                <a:gd name="T30" fmla="*/ 46 w 58"/>
                <a:gd name="T31" fmla="*/ 5 h 63"/>
                <a:gd name="T32" fmla="*/ 39 w 58"/>
                <a:gd name="T33" fmla="*/ 3 h 63"/>
                <a:gd name="T34" fmla="*/ 39 w 58"/>
                <a:gd name="T35" fmla="*/ 0 h 63"/>
                <a:gd name="T36" fmla="*/ 51 w 58"/>
                <a:gd name="T37" fmla="*/ 0 h 63"/>
                <a:gd name="T38" fmla="*/ 58 w 58"/>
                <a:gd name="T39" fmla="*/ 0 h 63"/>
                <a:gd name="T40" fmla="*/ 58 w 58"/>
                <a:gd name="T41" fmla="*/ 3 h 63"/>
                <a:gd name="T42" fmla="*/ 48 w 58"/>
                <a:gd name="T43" fmla="*/ 11 h 63"/>
                <a:gd name="T44" fmla="*/ 36 w 58"/>
                <a:gd name="T45" fmla="*/ 31 h 63"/>
                <a:gd name="T46" fmla="*/ 36 w 58"/>
                <a:gd name="T47" fmla="*/ 51 h 63"/>
                <a:gd name="T48" fmla="*/ 44 w 58"/>
                <a:gd name="T49" fmla="*/ 60 h 63"/>
                <a:gd name="T50" fmla="*/ 44 w 58"/>
                <a:gd name="T51" fmla="*/ 63 h 63"/>
                <a:gd name="T52" fmla="*/ 30 w 58"/>
                <a:gd name="T53" fmla="*/ 63 h 63"/>
                <a:gd name="T54" fmla="*/ 15 w 58"/>
                <a:gd name="T55" fmla="*/ 63 h 63"/>
                <a:gd name="T56" fmla="*/ 15 w 58"/>
                <a:gd name="T5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3">
                  <a:moveTo>
                    <a:pt x="15" y="60"/>
                  </a:moveTo>
                  <a:cubicBezTo>
                    <a:pt x="16" y="60"/>
                    <a:pt x="16" y="60"/>
                    <a:pt x="16" y="60"/>
                  </a:cubicBezTo>
                  <a:cubicBezTo>
                    <a:pt x="23" y="60"/>
                    <a:pt x="24" y="59"/>
                    <a:pt x="24" y="52"/>
                  </a:cubicBezTo>
                  <a:cubicBezTo>
                    <a:pt x="24" y="34"/>
                    <a:pt x="24" y="34"/>
                    <a:pt x="24" y="34"/>
                  </a:cubicBezTo>
                  <a:cubicBezTo>
                    <a:pt x="9" y="9"/>
                    <a:pt x="9" y="9"/>
                    <a:pt x="9" y="9"/>
                  </a:cubicBezTo>
                  <a:cubicBezTo>
                    <a:pt x="6" y="5"/>
                    <a:pt x="5" y="3"/>
                    <a:pt x="0" y="3"/>
                  </a:cubicBezTo>
                  <a:cubicBezTo>
                    <a:pt x="0" y="0"/>
                    <a:pt x="0" y="0"/>
                    <a:pt x="0" y="0"/>
                  </a:cubicBezTo>
                  <a:cubicBezTo>
                    <a:pt x="3" y="0"/>
                    <a:pt x="6" y="0"/>
                    <a:pt x="14" y="0"/>
                  </a:cubicBezTo>
                  <a:cubicBezTo>
                    <a:pt x="19" y="0"/>
                    <a:pt x="23" y="0"/>
                    <a:pt x="26" y="0"/>
                  </a:cubicBezTo>
                  <a:cubicBezTo>
                    <a:pt x="26" y="3"/>
                    <a:pt x="26" y="3"/>
                    <a:pt x="26" y="3"/>
                  </a:cubicBezTo>
                  <a:cubicBezTo>
                    <a:pt x="24" y="3"/>
                    <a:pt x="24" y="3"/>
                    <a:pt x="24" y="3"/>
                  </a:cubicBezTo>
                  <a:cubicBezTo>
                    <a:pt x="21" y="3"/>
                    <a:pt x="20" y="3"/>
                    <a:pt x="20" y="5"/>
                  </a:cubicBezTo>
                  <a:cubicBezTo>
                    <a:pt x="20" y="6"/>
                    <a:pt x="21" y="7"/>
                    <a:pt x="22" y="8"/>
                  </a:cubicBezTo>
                  <a:cubicBezTo>
                    <a:pt x="33" y="27"/>
                    <a:pt x="33" y="27"/>
                    <a:pt x="33" y="27"/>
                  </a:cubicBezTo>
                  <a:cubicBezTo>
                    <a:pt x="43" y="11"/>
                    <a:pt x="43" y="11"/>
                    <a:pt x="43" y="11"/>
                  </a:cubicBezTo>
                  <a:cubicBezTo>
                    <a:pt x="45" y="8"/>
                    <a:pt x="46" y="7"/>
                    <a:pt x="46" y="5"/>
                  </a:cubicBezTo>
                  <a:cubicBezTo>
                    <a:pt x="46" y="4"/>
                    <a:pt x="43" y="3"/>
                    <a:pt x="39" y="3"/>
                  </a:cubicBezTo>
                  <a:cubicBezTo>
                    <a:pt x="39" y="0"/>
                    <a:pt x="39" y="0"/>
                    <a:pt x="39" y="0"/>
                  </a:cubicBezTo>
                  <a:cubicBezTo>
                    <a:pt x="44" y="0"/>
                    <a:pt x="48" y="0"/>
                    <a:pt x="51" y="0"/>
                  </a:cubicBezTo>
                  <a:cubicBezTo>
                    <a:pt x="54" y="0"/>
                    <a:pt x="55" y="0"/>
                    <a:pt x="58" y="0"/>
                  </a:cubicBezTo>
                  <a:cubicBezTo>
                    <a:pt x="58" y="3"/>
                    <a:pt x="58" y="3"/>
                    <a:pt x="58" y="3"/>
                  </a:cubicBezTo>
                  <a:cubicBezTo>
                    <a:pt x="53" y="3"/>
                    <a:pt x="52" y="6"/>
                    <a:pt x="48" y="11"/>
                  </a:cubicBezTo>
                  <a:cubicBezTo>
                    <a:pt x="36" y="31"/>
                    <a:pt x="36" y="31"/>
                    <a:pt x="36" y="31"/>
                  </a:cubicBezTo>
                  <a:cubicBezTo>
                    <a:pt x="36" y="51"/>
                    <a:pt x="36" y="51"/>
                    <a:pt x="36" y="51"/>
                  </a:cubicBezTo>
                  <a:cubicBezTo>
                    <a:pt x="36" y="59"/>
                    <a:pt x="37" y="60"/>
                    <a:pt x="44" y="60"/>
                  </a:cubicBezTo>
                  <a:cubicBezTo>
                    <a:pt x="44" y="63"/>
                    <a:pt x="44" y="63"/>
                    <a:pt x="44" y="63"/>
                  </a:cubicBezTo>
                  <a:cubicBezTo>
                    <a:pt x="39" y="63"/>
                    <a:pt x="35" y="63"/>
                    <a:pt x="30" y="63"/>
                  </a:cubicBezTo>
                  <a:cubicBezTo>
                    <a:pt x="25" y="63"/>
                    <a:pt x="20" y="63"/>
                    <a:pt x="15" y="63"/>
                  </a:cubicBezTo>
                  <a:lnTo>
                    <a:pt x="15"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31"/>
          <p:cNvGrpSpPr>
            <a:grpSpLocks noChangeAspect="1"/>
          </p:cNvGrpSpPr>
          <p:nvPr userDrawn="1"/>
        </p:nvGrpSpPr>
        <p:grpSpPr bwMode="auto">
          <a:xfrm>
            <a:off x="8648007" y="-650875"/>
            <a:ext cx="4133850" cy="4821238"/>
            <a:chOff x="3490" y="-410"/>
            <a:chExt cx="2604" cy="3037"/>
          </a:xfrm>
        </p:grpSpPr>
        <p:sp>
          <p:nvSpPr>
            <p:cNvPr id="62" name="AutoShape 30"/>
            <p:cNvSpPr>
              <a:spLocks noChangeAspect="1" noChangeArrowheads="1" noTextEdit="1"/>
            </p:cNvSpPr>
            <p:nvPr userDrawn="1"/>
          </p:nvSpPr>
          <p:spPr bwMode="auto">
            <a:xfrm>
              <a:off x="3490" y="-410"/>
              <a:ext cx="2604"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noEditPoints="1"/>
            </p:cNvSpPr>
            <p:nvPr userDrawn="1"/>
          </p:nvSpPr>
          <p:spPr bwMode="auto">
            <a:xfrm>
              <a:off x="3490" y="-410"/>
              <a:ext cx="2604" cy="3037"/>
            </a:xfrm>
            <a:custGeom>
              <a:avLst/>
              <a:gdLst>
                <a:gd name="T0" fmla="*/ 0 w 553"/>
                <a:gd name="T1" fmla="*/ 52 h 645"/>
                <a:gd name="T2" fmla="*/ 553 w 553"/>
                <a:gd name="T3" fmla="*/ 52 h 645"/>
                <a:gd name="T4" fmla="*/ 277 w 553"/>
                <a:gd name="T5" fmla="*/ 645 h 645"/>
                <a:gd name="T6" fmla="*/ 88 w 553"/>
                <a:gd name="T7" fmla="*/ 434 h 645"/>
                <a:gd name="T8" fmla="*/ 285 w 553"/>
                <a:gd name="T9" fmla="*/ 611 h 645"/>
                <a:gd name="T10" fmla="*/ 526 w 553"/>
                <a:gd name="T11" fmla="*/ 26 h 645"/>
                <a:gd name="T12" fmla="*/ 74 w 553"/>
                <a:gd name="T13" fmla="*/ 208 h 645"/>
                <a:gd name="T14" fmla="*/ 92 w 553"/>
                <a:gd name="T15" fmla="*/ 98 h 645"/>
                <a:gd name="T16" fmla="*/ 72 w 553"/>
                <a:gd name="T17" fmla="*/ 70 h 645"/>
                <a:gd name="T18" fmla="*/ 221 w 553"/>
                <a:gd name="T19" fmla="*/ 141 h 645"/>
                <a:gd name="T20" fmla="*/ 74 w 553"/>
                <a:gd name="T21" fmla="*/ 216 h 645"/>
                <a:gd name="T22" fmla="*/ 120 w 553"/>
                <a:gd name="T23" fmla="*/ 182 h 645"/>
                <a:gd name="T24" fmla="*/ 193 w 553"/>
                <a:gd name="T25" fmla="*/ 144 h 645"/>
                <a:gd name="T26" fmla="*/ 303 w 553"/>
                <a:gd name="T27" fmla="*/ 472 h 645"/>
                <a:gd name="T28" fmla="*/ 276 w 553"/>
                <a:gd name="T29" fmla="*/ 540 h 645"/>
                <a:gd name="T30" fmla="*/ 219 w 553"/>
                <a:gd name="T31" fmla="*/ 499 h 645"/>
                <a:gd name="T32" fmla="*/ 225 w 553"/>
                <a:gd name="T33" fmla="*/ 378 h 645"/>
                <a:gd name="T34" fmla="*/ 177 w 553"/>
                <a:gd name="T35" fmla="*/ 350 h 645"/>
                <a:gd name="T36" fmla="*/ 144 w 553"/>
                <a:gd name="T37" fmla="*/ 337 h 645"/>
                <a:gd name="T38" fmla="*/ 228 w 553"/>
                <a:gd name="T39" fmla="*/ 279 h 645"/>
                <a:gd name="T40" fmla="*/ 388 w 553"/>
                <a:gd name="T41" fmla="*/ 272 h 645"/>
                <a:gd name="T42" fmla="*/ 340 w 553"/>
                <a:gd name="T43" fmla="*/ 317 h 645"/>
                <a:gd name="T44" fmla="*/ 375 w 553"/>
                <a:gd name="T45" fmla="*/ 394 h 645"/>
                <a:gd name="T46" fmla="*/ 340 w 553"/>
                <a:gd name="T47" fmla="*/ 400 h 645"/>
                <a:gd name="T48" fmla="*/ 303 w 553"/>
                <a:gd name="T49" fmla="*/ 472 h 645"/>
                <a:gd name="T50" fmla="*/ 308 w 553"/>
                <a:gd name="T51" fmla="*/ 216 h 645"/>
                <a:gd name="T52" fmla="*/ 324 w 553"/>
                <a:gd name="T53" fmla="*/ 203 h 645"/>
                <a:gd name="T54" fmla="*/ 264 w 553"/>
                <a:gd name="T55" fmla="*/ 164 h 645"/>
                <a:gd name="T56" fmla="*/ 271 w 553"/>
                <a:gd name="T57" fmla="*/ 208 h 645"/>
                <a:gd name="T58" fmla="*/ 220 w 553"/>
                <a:gd name="T59" fmla="*/ 216 h 645"/>
                <a:gd name="T60" fmla="*/ 246 w 553"/>
                <a:gd name="T61" fmla="*/ 182 h 645"/>
                <a:gd name="T62" fmla="*/ 282 w 553"/>
                <a:gd name="T63" fmla="*/ 74 h 645"/>
                <a:gd name="T64" fmla="*/ 353 w 553"/>
                <a:gd name="T65" fmla="*/ 196 h 645"/>
                <a:gd name="T66" fmla="*/ 367 w 553"/>
                <a:gd name="T67" fmla="*/ 216 h 645"/>
                <a:gd name="T68" fmla="*/ 261 w 553"/>
                <a:gd name="T69" fmla="*/ 318 h 645"/>
                <a:gd name="T70" fmla="*/ 245 w 553"/>
                <a:gd name="T71" fmla="*/ 300 h 645"/>
                <a:gd name="T72" fmla="*/ 267 w 553"/>
                <a:gd name="T73" fmla="*/ 153 h 645"/>
                <a:gd name="T74" fmla="*/ 478 w 553"/>
                <a:gd name="T75" fmla="*/ 217 h 645"/>
                <a:gd name="T76" fmla="*/ 373 w 553"/>
                <a:gd name="T77" fmla="*/ 208 h 645"/>
                <a:gd name="T78" fmla="*/ 391 w 553"/>
                <a:gd name="T79" fmla="*/ 98 h 645"/>
                <a:gd name="T80" fmla="*/ 371 w 553"/>
                <a:gd name="T81" fmla="*/ 70 h 645"/>
                <a:gd name="T82" fmla="*/ 441 w 553"/>
                <a:gd name="T83" fmla="*/ 78 h 645"/>
                <a:gd name="T84" fmla="*/ 418 w 553"/>
                <a:gd name="T85" fmla="*/ 182 h 645"/>
                <a:gd name="T86" fmla="*/ 466 w 553"/>
                <a:gd name="T87" fmla="*/ 200 h 645"/>
                <a:gd name="T88" fmla="*/ 478 w 553"/>
                <a:gd name="T89" fmla="*/ 2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3" h="645">
                  <a:moveTo>
                    <a:pt x="267" y="640"/>
                  </a:moveTo>
                  <a:cubicBezTo>
                    <a:pt x="183" y="596"/>
                    <a:pt x="113" y="538"/>
                    <a:pt x="65" y="449"/>
                  </a:cubicBezTo>
                  <a:cubicBezTo>
                    <a:pt x="20" y="364"/>
                    <a:pt x="0" y="270"/>
                    <a:pt x="0" y="52"/>
                  </a:cubicBezTo>
                  <a:cubicBezTo>
                    <a:pt x="0" y="0"/>
                    <a:pt x="0" y="0"/>
                    <a:pt x="0" y="0"/>
                  </a:cubicBezTo>
                  <a:cubicBezTo>
                    <a:pt x="553" y="0"/>
                    <a:pt x="553" y="0"/>
                    <a:pt x="553" y="0"/>
                  </a:cubicBezTo>
                  <a:cubicBezTo>
                    <a:pt x="553" y="52"/>
                    <a:pt x="553" y="52"/>
                    <a:pt x="553" y="52"/>
                  </a:cubicBezTo>
                  <a:cubicBezTo>
                    <a:pt x="553" y="270"/>
                    <a:pt x="534" y="364"/>
                    <a:pt x="488" y="449"/>
                  </a:cubicBezTo>
                  <a:cubicBezTo>
                    <a:pt x="440" y="538"/>
                    <a:pt x="370" y="596"/>
                    <a:pt x="286" y="640"/>
                  </a:cubicBezTo>
                  <a:cubicBezTo>
                    <a:pt x="277" y="645"/>
                    <a:pt x="277" y="645"/>
                    <a:pt x="277" y="645"/>
                  </a:cubicBezTo>
                  <a:lnTo>
                    <a:pt x="267" y="640"/>
                  </a:lnTo>
                  <a:close/>
                  <a:moveTo>
                    <a:pt x="27" y="78"/>
                  </a:moveTo>
                  <a:cubicBezTo>
                    <a:pt x="27" y="273"/>
                    <a:pt x="51" y="363"/>
                    <a:pt x="88" y="434"/>
                  </a:cubicBezTo>
                  <a:cubicBezTo>
                    <a:pt x="126" y="506"/>
                    <a:pt x="174" y="554"/>
                    <a:pt x="268" y="611"/>
                  </a:cubicBezTo>
                  <a:cubicBezTo>
                    <a:pt x="277" y="616"/>
                    <a:pt x="277" y="616"/>
                    <a:pt x="277" y="616"/>
                  </a:cubicBezTo>
                  <a:cubicBezTo>
                    <a:pt x="285" y="611"/>
                    <a:pt x="285" y="611"/>
                    <a:pt x="285" y="611"/>
                  </a:cubicBezTo>
                  <a:cubicBezTo>
                    <a:pt x="379" y="554"/>
                    <a:pt x="427" y="506"/>
                    <a:pt x="465" y="434"/>
                  </a:cubicBezTo>
                  <a:cubicBezTo>
                    <a:pt x="502" y="363"/>
                    <a:pt x="526" y="273"/>
                    <a:pt x="526" y="78"/>
                  </a:cubicBezTo>
                  <a:cubicBezTo>
                    <a:pt x="526" y="26"/>
                    <a:pt x="526" y="26"/>
                    <a:pt x="526" y="26"/>
                  </a:cubicBezTo>
                  <a:cubicBezTo>
                    <a:pt x="27" y="26"/>
                    <a:pt x="27" y="26"/>
                    <a:pt x="27" y="26"/>
                  </a:cubicBezTo>
                  <a:lnTo>
                    <a:pt x="27" y="78"/>
                  </a:lnTo>
                  <a:close/>
                  <a:moveTo>
                    <a:pt x="74" y="208"/>
                  </a:moveTo>
                  <a:cubicBezTo>
                    <a:pt x="81" y="208"/>
                    <a:pt x="87" y="207"/>
                    <a:pt x="89" y="204"/>
                  </a:cubicBezTo>
                  <a:cubicBezTo>
                    <a:pt x="91" y="201"/>
                    <a:pt x="92" y="197"/>
                    <a:pt x="92" y="190"/>
                  </a:cubicBezTo>
                  <a:cubicBezTo>
                    <a:pt x="92" y="98"/>
                    <a:pt x="92" y="98"/>
                    <a:pt x="92" y="98"/>
                  </a:cubicBezTo>
                  <a:cubicBezTo>
                    <a:pt x="92" y="88"/>
                    <a:pt x="90" y="84"/>
                    <a:pt x="88" y="82"/>
                  </a:cubicBezTo>
                  <a:cubicBezTo>
                    <a:pt x="85" y="79"/>
                    <a:pt x="81" y="78"/>
                    <a:pt x="72" y="78"/>
                  </a:cubicBezTo>
                  <a:cubicBezTo>
                    <a:pt x="72" y="70"/>
                    <a:pt x="72" y="70"/>
                    <a:pt x="72" y="70"/>
                  </a:cubicBezTo>
                  <a:cubicBezTo>
                    <a:pt x="81" y="70"/>
                    <a:pt x="90" y="71"/>
                    <a:pt x="96" y="71"/>
                  </a:cubicBezTo>
                  <a:cubicBezTo>
                    <a:pt x="103" y="71"/>
                    <a:pt x="120" y="69"/>
                    <a:pt x="144" y="69"/>
                  </a:cubicBezTo>
                  <a:cubicBezTo>
                    <a:pt x="194" y="69"/>
                    <a:pt x="221" y="96"/>
                    <a:pt x="221" y="141"/>
                  </a:cubicBezTo>
                  <a:cubicBezTo>
                    <a:pt x="221" y="187"/>
                    <a:pt x="189" y="216"/>
                    <a:pt x="139" y="216"/>
                  </a:cubicBezTo>
                  <a:cubicBezTo>
                    <a:pt x="124" y="216"/>
                    <a:pt x="115" y="215"/>
                    <a:pt x="104" y="215"/>
                  </a:cubicBezTo>
                  <a:cubicBezTo>
                    <a:pt x="92" y="215"/>
                    <a:pt x="81" y="216"/>
                    <a:pt x="74" y="216"/>
                  </a:cubicBezTo>
                  <a:lnTo>
                    <a:pt x="74" y="208"/>
                  </a:lnTo>
                  <a:close/>
                  <a:moveTo>
                    <a:pt x="120" y="78"/>
                  </a:moveTo>
                  <a:cubicBezTo>
                    <a:pt x="120" y="182"/>
                    <a:pt x="120" y="182"/>
                    <a:pt x="120" y="182"/>
                  </a:cubicBezTo>
                  <a:cubicBezTo>
                    <a:pt x="120" y="195"/>
                    <a:pt x="121" y="199"/>
                    <a:pt x="124" y="201"/>
                  </a:cubicBezTo>
                  <a:cubicBezTo>
                    <a:pt x="126" y="204"/>
                    <a:pt x="130" y="207"/>
                    <a:pt x="141" y="207"/>
                  </a:cubicBezTo>
                  <a:cubicBezTo>
                    <a:pt x="170" y="207"/>
                    <a:pt x="193" y="190"/>
                    <a:pt x="193" y="144"/>
                  </a:cubicBezTo>
                  <a:cubicBezTo>
                    <a:pt x="193" y="98"/>
                    <a:pt x="174" y="78"/>
                    <a:pt x="129" y="78"/>
                  </a:cubicBezTo>
                  <a:lnTo>
                    <a:pt x="120" y="78"/>
                  </a:lnTo>
                  <a:close/>
                  <a:moveTo>
                    <a:pt x="303" y="472"/>
                  </a:moveTo>
                  <a:cubicBezTo>
                    <a:pt x="302" y="472"/>
                    <a:pt x="302" y="472"/>
                    <a:pt x="302" y="472"/>
                  </a:cubicBezTo>
                  <a:cubicBezTo>
                    <a:pt x="302" y="521"/>
                    <a:pt x="277" y="540"/>
                    <a:pt x="277" y="540"/>
                  </a:cubicBezTo>
                  <a:cubicBezTo>
                    <a:pt x="276" y="540"/>
                    <a:pt x="276" y="540"/>
                    <a:pt x="276" y="540"/>
                  </a:cubicBezTo>
                  <a:cubicBezTo>
                    <a:pt x="276" y="540"/>
                    <a:pt x="250" y="521"/>
                    <a:pt x="250" y="472"/>
                  </a:cubicBezTo>
                  <a:cubicBezTo>
                    <a:pt x="249" y="472"/>
                    <a:pt x="249" y="472"/>
                    <a:pt x="249" y="472"/>
                  </a:cubicBezTo>
                  <a:cubicBezTo>
                    <a:pt x="246" y="482"/>
                    <a:pt x="233" y="499"/>
                    <a:pt x="219" y="499"/>
                  </a:cubicBezTo>
                  <a:cubicBezTo>
                    <a:pt x="202" y="499"/>
                    <a:pt x="194" y="480"/>
                    <a:pt x="194" y="480"/>
                  </a:cubicBezTo>
                  <a:cubicBezTo>
                    <a:pt x="199" y="467"/>
                    <a:pt x="210" y="441"/>
                    <a:pt x="215" y="425"/>
                  </a:cubicBezTo>
                  <a:cubicBezTo>
                    <a:pt x="220" y="410"/>
                    <a:pt x="225" y="389"/>
                    <a:pt x="225" y="378"/>
                  </a:cubicBezTo>
                  <a:cubicBezTo>
                    <a:pt x="225" y="370"/>
                    <a:pt x="223" y="359"/>
                    <a:pt x="204" y="355"/>
                  </a:cubicBezTo>
                  <a:cubicBezTo>
                    <a:pt x="194" y="352"/>
                    <a:pt x="194" y="352"/>
                    <a:pt x="194" y="352"/>
                  </a:cubicBezTo>
                  <a:cubicBezTo>
                    <a:pt x="189" y="351"/>
                    <a:pt x="182" y="350"/>
                    <a:pt x="177" y="350"/>
                  </a:cubicBezTo>
                  <a:cubicBezTo>
                    <a:pt x="168" y="350"/>
                    <a:pt x="160" y="354"/>
                    <a:pt x="160" y="370"/>
                  </a:cubicBezTo>
                  <a:cubicBezTo>
                    <a:pt x="159" y="370"/>
                    <a:pt x="159" y="370"/>
                    <a:pt x="159" y="370"/>
                  </a:cubicBezTo>
                  <a:cubicBezTo>
                    <a:pt x="154" y="368"/>
                    <a:pt x="144" y="356"/>
                    <a:pt x="144" y="337"/>
                  </a:cubicBezTo>
                  <a:cubicBezTo>
                    <a:pt x="144" y="326"/>
                    <a:pt x="147" y="321"/>
                    <a:pt x="155" y="316"/>
                  </a:cubicBezTo>
                  <a:cubicBezTo>
                    <a:pt x="165" y="309"/>
                    <a:pt x="193" y="300"/>
                    <a:pt x="217" y="295"/>
                  </a:cubicBezTo>
                  <a:cubicBezTo>
                    <a:pt x="228" y="279"/>
                    <a:pt x="228" y="279"/>
                    <a:pt x="228" y="279"/>
                  </a:cubicBezTo>
                  <a:cubicBezTo>
                    <a:pt x="228" y="279"/>
                    <a:pt x="238" y="277"/>
                    <a:pt x="255" y="277"/>
                  </a:cubicBezTo>
                  <a:cubicBezTo>
                    <a:pt x="289" y="277"/>
                    <a:pt x="331" y="287"/>
                    <a:pt x="350" y="287"/>
                  </a:cubicBezTo>
                  <a:cubicBezTo>
                    <a:pt x="370" y="287"/>
                    <a:pt x="381" y="279"/>
                    <a:pt x="388" y="272"/>
                  </a:cubicBezTo>
                  <a:cubicBezTo>
                    <a:pt x="389" y="272"/>
                    <a:pt x="389" y="272"/>
                    <a:pt x="389" y="272"/>
                  </a:cubicBezTo>
                  <a:cubicBezTo>
                    <a:pt x="389" y="281"/>
                    <a:pt x="389" y="281"/>
                    <a:pt x="389" y="281"/>
                  </a:cubicBezTo>
                  <a:cubicBezTo>
                    <a:pt x="389" y="305"/>
                    <a:pt x="373" y="317"/>
                    <a:pt x="340" y="317"/>
                  </a:cubicBezTo>
                  <a:cubicBezTo>
                    <a:pt x="340" y="320"/>
                    <a:pt x="340" y="320"/>
                    <a:pt x="340" y="320"/>
                  </a:cubicBezTo>
                  <a:cubicBezTo>
                    <a:pt x="373" y="320"/>
                    <a:pt x="392" y="335"/>
                    <a:pt x="392" y="363"/>
                  </a:cubicBezTo>
                  <a:cubicBezTo>
                    <a:pt x="392" y="390"/>
                    <a:pt x="375" y="394"/>
                    <a:pt x="375" y="394"/>
                  </a:cubicBezTo>
                  <a:cubicBezTo>
                    <a:pt x="373" y="394"/>
                    <a:pt x="373" y="394"/>
                    <a:pt x="373" y="394"/>
                  </a:cubicBezTo>
                  <a:cubicBezTo>
                    <a:pt x="372" y="389"/>
                    <a:pt x="366" y="381"/>
                    <a:pt x="357" y="381"/>
                  </a:cubicBezTo>
                  <a:cubicBezTo>
                    <a:pt x="347" y="381"/>
                    <a:pt x="340" y="387"/>
                    <a:pt x="340" y="400"/>
                  </a:cubicBezTo>
                  <a:cubicBezTo>
                    <a:pt x="340" y="416"/>
                    <a:pt x="353" y="464"/>
                    <a:pt x="358" y="480"/>
                  </a:cubicBezTo>
                  <a:cubicBezTo>
                    <a:pt x="358" y="480"/>
                    <a:pt x="350" y="499"/>
                    <a:pt x="333" y="499"/>
                  </a:cubicBezTo>
                  <a:cubicBezTo>
                    <a:pt x="319" y="499"/>
                    <a:pt x="306" y="482"/>
                    <a:pt x="303" y="472"/>
                  </a:cubicBezTo>
                  <a:close/>
                  <a:moveTo>
                    <a:pt x="367" y="216"/>
                  </a:moveTo>
                  <a:cubicBezTo>
                    <a:pt x="355" y="216"/>
                    <a:pt x="349" y="215"/>
                    <a:pt x="340" y="215"/>
                  </a:cubicBezTo>
                  <a:cubicBezTo>
                    <a:pt x="331" y="215"/>
                    <a:pt x="320" y="216"/>
                    <a:pt x="308" y="216"/>
                  </a:cubicBezTo>
                  <a:cubicBezTo>
                    <a:pt x="308" y="208"/>
                    <a:pt x="308" y="208"/>
                    <a:pt x="308" y="208"/>
                  </a:cubicBezTo>
                  <a:cubicBezTo>
                    <a:pt x="312" y="208"/>
                    <a:pt x="312" y="208"/>
                    <a:pt x="312" y="208"/>
                  </a:cubicBezTo>
                  <a:cubicBezTo>
                    <a:pt x="320" y="208"/>
                    <a:pt x="324" y="207"/>
                    <a:pt x="324" y="203"/>
                  </a:cubicBezTo>
                  <a:cubicBezTo>
                    <a:pt x="324" y="199"/>
                    <a:pt x="321" y="191"/>
                    <a:pt x="320" y="187"/>
                  </a:cubicBezTo>
                  <a:cubicBezTo>
                    <a:pt x="313" y="164"/>
                    <a:pt x="313" y="164"/>
                    <a:pt x="313" y="164"/>
                  </a:cubicBezTo>
                  <a:cubicBezTo>
                    <a:pt x="264" y="164"/>
                    <a:pt x="264" y="164"/>
                    <a:pt x="264" y="164"/>
                  </a:cubicBezTo>
                  <a:cubicBezTo>
                    <a:pt x="258" y="183"/>
                    <a:pt x="258" y="183"/>
                    <a:pt x="258" y="183"/>
                  </a:cubicBezTo>
                  <a:cubicBezTo>
                    <a:pt x="254" y="195"/>
                    <a:pt x="253" y="199"/>
                    <a:pt x="253" y="201"/>
                  </a:cubicBezTo>
                  <a:cubicBezTo>
                    <a:pt x="253" y="206"/>
                    <a:pt x="256" y="208"/>
                    <a:pt x="271" y="208"/>
                  </a:cubicBezTo>
                  <a:cubicBezTo>
                    <a:pt x="271" y="216"/>
                    <a:pt x="271" y="216"/>
                    <a:pt x="271" y="216"/>
                  </a:cubicBezTo>
                  <a:cubicBezTo>
                    <a:pt x="259" y="216"/>
                    <a:pt x="251" y="215"/>
                    <a:pt x="243" y="215"/>
                  </a:cubicBezTo>
                  <a:cubicBezTo>
                    <a:pt x="236" y="215"/>
                    <a:pt x="228" y="216"/>
                    <a:pt x="220" y="216"/>
                  </a:cubicBezTo>
                  <a:cubicBezTo>
                    <a:pt x="220" y="208"/>
                    <a:pt x="220" y="208"/>
                    <a:pt x="220" y="208"/>
                  </a:cubicBezTo>
                  <a:cubicBezTo>
                    <a:pt x="225" y="208"/>
                    <a:pt x="232" y="207"/>
                    <a:pt x="236" y="203"/>
                  </a:cubicBezTo>
                  <a:cubicBezTo>
                    <a:pt x="239" y="199"/>
                    <a:pt x="245" y="186"/>
                    <a:pt x="246" y="182"/>
                  </a:cubicBezTo>
                  <a:cubicBezTo>
                    <a:pt x="275" y="106"/>
                    <a:pt x="275" y="106"/>
                    <a:pt x="275" y="106"/>
                  </a:cubicBezTo>
                  <a:cubicBezTo>
                    <a:pt x="278" y="96"/>
                    <a:pt x="282" y="83"/>
                    <a:pt x="282" y="76"/>
                  </a:cubicBezTo>
                  <a:cubicBezTo>
                    <a:pt x="282" y="74"/>
                    <a:pt x="282" y="74"/>
                    <a:pt x="282" y="74"/>
                  </a:cubicBezTo>
                  <a:cubicBezTo>
                    <a:pt x="293" y="71"/>
                    <a:pt x="306" y="65"/>
                    <a:pt x="306" y="65"/>
                  </a:cubicBezTo>
                  <a:cubicBezTo>
                    <a:pt x="307" y="65"/>
                    <a:pt x="307" y="65"/>
                    <a:pt x="307" y="65"/>
                  </a:cubicBezTo>
                  <a:cubicBezTo>
                    <a:pt x="353" y="196"/>
                    <a:pt x="353" y="196"/>
                    <a:pt x="353" y="196"/>
                  </a:cubicBezTo>
                  <a:cubicBezTo>
                    <a:pt x="354" y="200"/>
                    <a:pt x="357" y="204"/>
                    <a:pt x="358" y="205"/>
                  </a:cubicBezTo>
                  <a:cubicBezTo>
                    <a:pt x="359" y="207"/>
                    <a:pt x="362" y="208"/>
                    <a:pt x="367" y="208"/>
                  </a:cubicBezTo>
                  <a:lnTo>
                    <a:pt x="367" y="216"/>
                  </a:lnTo>
                  <a:close/>
                  <a:moveTo>
                    <a:pt x="245" y="300"/>
                  </a:moveTo>
                  <a:cubicBezTo>
                    <a:pt x="245" y="303"/>
                    <a:pt x="245" y="303"/>
                    <a:pt x="245" y="303"/>
                  </a:cubicBezTo>
                  <a:cubicBezTo>
                    <a:pt x="245" y="309"/>
                    <a:pt x="248" y="318"/>
                    <a:pt x="261" y="318"/>
                  </a:cubicBezTo>
                  <a:cubicBezTo>
                    <a:pt x="274" y="318"/>
                    <a:pt x="277" y="309"/>
                    <a:pt x="277" y="303"/>
                  </a:cubicBezTo>
                  <a:cubicBezTo>
                    <a:pt x="277" y="300"/>
                    <a:pt x="277" y="300"/>
                    <a:pt x="277" y="300"/>
                  </a:cubicBezTo>
                  <a:lnTo>
                    <a:pt x="245" y="300"/>
                  </a:lnTo>
                  <a:close/>
                  <a:moveTo>
                    <a:pt x="291" y="93"/>
                  </a:moveTo>
                  <a:cubicBezTo>
                    <a:pt x="290" y="93"/>
                    <a:pt x="290" y="93"/>
                    <a:pt x="290" y="93"/>
                  </a:cubicBezTo>
                  <a:cubicBezTo>
                    <a:pt x="267" y="153"/>
                    <a:pt x="267" y="153"/>
                    <a:pt x="267" y="153"/>
                  </a:cubicBezTo>
                  <a:cubicBezTo>
                    <a:pt x="309" y="153"/>
                    <a:pt x="309" y="153"/>
                    <a:pt x="309" y="153"/>
                  </a:cubicBezTo>
                  <a:lnTo>
                    <a:pt x="291" y="93"/>
                  </a:lnTo>
                  <a:close/>
                  <a:moveTo>
                    <a:pt x="478" y="217"/>
                  </a:moveTo>
                  <a:cubicBezTo>
                    <a:pt x="463" y="216"/>
                    <a:pt x="432" y="215"/>
                    <a:pt x="414" y="215"/>
                  </a:cubicBezTo>
                  <a:cubicBezTo>
                    <a:pt x="396" y="215"/>
                    <a:pt x="388" y="216"/>
                    <a:pt x="373" y="216"/>
                  </a:cubicBezTo>
                  <a:cubicBezTo>
                    <a:pt x="373" y="208"/>
                    <a:pt x="373" y="208"/>
                    <a:pt x="373" y="208"/>
                  </a:cubicBezTo>
                  <a:cubicBezTo>
                    <a:pt x="381" y="208"/>
                    <a:pt x="386" y="207"/>
                    <a:pt x="388" y="204"/>
                  </a:cubicBezTo>
                  <a:cubicBezTo>
                    <a:pt x="390" y="201"/>
                    <a:pt x="391" y="197"/>
                    <a:pt x="391" y="190"/>
                  </a:cubicBezTo>
                  <a:cubicBezTo>
                    <a:pt x="391" y="98"/>
                    <a:pt x="391" y="98"/>
                    <a:pt x="391" y="98"/>
                  </a:cubicBezTo>
                  <a:cubicBezTo>
                    <a:pt x="391" y="88"/>
                    <a:pt x="389" y="84"/>
                    <a:pt x="387" y="82"/>
                  </a:cubicBezTo>
                  <a:cubicBezTo>
                    <a:pt x="384" y="79"/>
                    <a:pt x="380" y="78"/>
                    <a:pt x="371" y="78"/>
                  </a:cubicBezTo>
                  <a:cubicBezTo>
                    <a:pt x="371" y="70"/>
                    <a:pt x="371" y="70"/>
                    <a:pt x="371" y="70"/>
                  </a:cubicBezTo>
                  <a:cubicBezTo>
                    <a:pt x="380" y="70"/>
                    <a:pt x="390" y="71"/>
                    <a:pt x="403" y="71"/>
                  </a:cubicBezTo>
                  <a:cubicBezTo>
                    <a:pt x="416" y="71"/>
                    <a:pt x="429" y="70"/>
                    <a:pt x="441" y="70"/>
                  </a:cubicBezTo>
                  <a:cubicBezTo>
                    <a:pt x="441" y="78"/>
                    <a:pt x="441" y="78"/>
                    <a:pt x="441" y="78"/>
                  </a:cubicBezTo>
                  <a:cubicBezTo>
                    <a:pt x="431" y="78"/>
                    <a:pt x="427" y="78"/>
                    <a:pt x="423" y="82"/>
                  </a:cubicBezTo>
                  <a:cubicBezTo>
                    <a:pt x="419" y="85"/>
                    <a:pt x="418" y="93"/>
                    <a:pt x="418" y="98"/>
                  </a:cubicBezTo>
                  <a:cubicBezTo>
                    <a:pt x="418" y="182"/>
                    <a:pt x="418" y="182"/>
                    <a:pt x="418" y="182"/>
                  </a:cubicBezTo>
                  <a:cubicBezTo>
                    <a:pt x="418" y="196"/>
                    <a:pt x="420" y="199"/>
                    <a:pt x="422" y="201"/>
                  </a:cubicBezTo>
                  <a:cubicBezTo>
                    <a:pt x="425" y="204"/>
                    <a:pt x="428" y="205"/>
                    <a:pt x="444" y="205"/>
                  </a:cubicBezTo>
                  <a:cubicBezTo>
                    <a:pt x="459" y="205"/>
                    <a:pt x="461" y="204"/>
                    <a:pt x="466" y="200"/>
                  </a:cubicBezTo>
                  <a:cubicBezTo>
                    <a:pt x="471" y="196"/>
                    <a:pt x="474" y="189"/>
                    <a:pt x="478" y="179"/>
                  </a:cubicBezTo>
                  <a:cubicBezTo>
                    <a:pt x="487" y="181"/>
                    <a:pt x="487" y="181"/>
                    <a:pt x="487" y="181"/>
                  </a:cubicBezTo>
                  <a:cubicBezTo>
                    <a:pt x="478" y="217"/>
                    <a:pt x="478" y="217"/>
                    <a:pt x="478" y="217"/>
                  </a:cubicBezTo>
                  <a:close/>
                </a:path>
              </a:pathLst>
            </a:custGeom>
            <a:solidFill>
              <a:srgbClr val="FFFFFF">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Footer Placeholder 4"/>
          <p:cNvSpPr>
            <a:spLocks noGrp="1"/>
          </p:cNvSpPr>
          <p:nvPr>
            <p:ph type="ftr" sz="quarter" idx="11"/>
          </p:nvPr>
        </p:nvSpPr>
        <p:spPr>
          <a:xfrm>
            <a:off x="1371599" y="4114807"/>
            <a:ext cx="8686800" cy="633661"/>
          </a:xfrm>
        </p:spPr>
        <p:txBody>
          <a:bodyPr anchor="t" anchorCtr="0"/>
          <a:lstStyle>
            <a:lvl1pPr>
              <a:defRPr sz="1600" i="0"/>
            </a:lvl1pPr>
          </a:lstStyle>
          <a:p>
            <a:r>
              <a:rPr lang="en-US"/>
              <a:t>Centre for Learning &amp; Teaching • [INSERT DATE] • [INSERT DETAILS]</a:t>
            </a:r>
          </a:p>
        </p:txBody>
      </p:sp>
      <p:sp>
        <p:nvSpPr>
          <p:cNvPr id="3" name="Subtitle 2"/>
          <p:cNvSpPr>
            <a:spLocks noGrp="1"/>
          </p:cNvSpPr>
          <p:nvPr>
            <p:ph type="subTitle" idx="1" hasCustomPrompt="1"/>
          </p:nvPr>
        </p:nvSpPr>
        <p:spPr>
          <a:xfrm>
            <a:off x="1371599" y="2292517"/>
            <a:ext cx="8686800" cy="1655763"/>
          </a:xfrm>
        </p:spPr>
        <p:txBody>
          <a:bodyPr/>
          <a:lstStyle>
            <a:lvl1pPr marL="0" indent="0" algn="l">
              <a:lnSpc>
                <a:spcPct val="90000"/>
              </a:lnSpc>
              <a:buNone/>
              <a:defRPr sz="32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SUBTITLE</a:t>
            </a:r>
          </a:p>
        </p:txBody>
      </p:sp>
      <p:sp>
        <p:nvSpPr>
          <p:cNvPr id="7" name="Rectangle 6"/>
          <p:cNvSpPr/>
          <p:nvPr userDrawn="1"/>
        </p:nvSpPr>
        <p:spPr>
          <a:xfrm>
            <a:off x="0" y="6217920"/>
            <a:ext cx="12192000" cy="640080"/>
          </a:xfrm>
          <a:prstGeom prst="rect">
            <a:avLst/>
          </a:prstGeom>
          <a:gradFill flip="none" rotWithShape="1">
            <a:gsLst>
              <a:gs pos="25000">
                <a:schemeClr val="accent2"/>
              </a:gs>
              <a:gs pos="100000">
                <a:srgbClr val="39855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2" name="Title 1"/>
          <p:cNvSpPr>
            <a:spLocks noGrp="1"/>
          </p:cNvSpPr>
          <p:nvPr>
            <p:ph type="ctrTitle" hasCustomPrompt="1"/>
          </p:nvPr>
        </p:nvSpPr>
        <p:spPr>
          <a:xfrm>
            <a:off x="1384301" y="7"/>
            <a:ext cx="8674099" cy="2138223"/>
          </a:xfrm>
        </p:spPr>
        <p:txBody>
          <a:bodyPr anchor="b"/>
          <a:lstStyle>
            <a:lvl1pPr algn="l">
              <a:defRPr sz="3200" b="1"/>
            </a:lvl1pPr>
          </a:lstStyle>
          <a:p>
            <a:r>
              <a:rPr lang="en-US"/>
              <a:t>TITLE</a:t>
            </a:r>
          </a:p>
        </p:txBody>
      </p:sp>
      <p:sp>
        <p:nvSpPr>
          <p:cNvPr id="6" name="Slide Number Placeholder 5"/>
          <p:cNvSpPr>
            <a:spLocks noGrp="1"/>
          </p:cNvSpPr>
          <p:nvPr>
            <p:ph type="sldNum" sz="quarter" idx="12"/>
          </p:nvPr>
        </p:nvSpPr>
        <p:spPr/>
        <p:txBody>
          <a:bodyPr/>
          <a:lstStyle/>
          <a:p>
            <a:fld id="{A3F57748-2007-7E4E-BE6E-DA5E3EB58124}" type="slidenum">
              <a:rPr lang="en-US" smtClean="0"/>
              <a:t>‹#›</a:t>
            </a:fld>
            <a:endParaRPr lang="en-US"/>
          </a:p>
        </p:txBody>
      </p:sp>
      <p:sp>
        <p:nvSpPr>
          <p:cNvPr id="8" name="Rectangle 7"/>
          <p:cNvSpPr/>
          <p:nvPr userDrawn="1"/>
        </p:nvSpPr>
        <p:spPr>
          <a:xfrm>
            <a:off x="0" y="6126480"/>
            <a:ext cx="12192000" cy="45720"/>
          </a:xfrm>
          <a:prstGeom prst="rect">
            <a:avLst/>
          </a:prstGeom>
          <a:gradFill flip="none" rotWithShape="1">
            <a:gsLst>
              <a:gs pos="0">
                <a:schemeClr val="tx2"/>
              </a:gs>
              <a:gs pos="25000">
                <a:schemeClr val="tx2"/>
              </a:gs>
              <a:gs pos="100000">
                <a:schemeClr val="tx2">
                  <a:lumMod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12" name="AutoShape 26"/>
          <p:cNvSpPr>
            <a:spLocks noChangeAspect="1" noChangeArrowheads="1" noTextEdit="1"/>
          </p:cNvSpPr>
          <p:nvPr userDrawn="1"/>
        </p:nvSpPr>
        <p:spPr bwMode="auto">
          <a:xfrm>
            <a:off x="8511267" y="-651156"/>
            <a:ext cx="4135191" cy="482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16" name="Slide Number Placeholder 46"/>
          <p:cNvSpPr txBox="1">
            <a:spLocks/>
          </p:cNvSpPr>
          <p:nvPr userDrawn="1"/>
        </p:nvSpPr>
        <p:spPr>
          <a:xfrm>
            <a:off x="10331126" y="6400800"/>
            <a:ext cx="1022684" cy="365760"/>
          </a:xfrm>
          <a:prstGeom prst="rect">
            <a:avLst/>
          </a:prstGeom>
        </p:spPr>
        <p:txBody>
          <a:bodyPr vert="horz" lIns="0" tIns="0" rIns="0" bIns="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A2BBE-D6E6-4BE2-A029-E4C4FCB9ADED}" type="slidenum">
              <a:rPr lang="en-US" sz="1051" smtClean="0"/>
              <a:pPr/>
              <a:t>‹#›</a:t>
            </a:fld>
            <a:endParaRPr lang="en-US" sz="1051"/>
          </a:p>
        </p:txBody>
      </p:sp>
    </p:spTree>
    <p:extLst>
      <p:ext uri="{BB962C8B-B14F-4D97-AF65-F5344CB8AC3E}">
        <p14:creationId xmlns:p14="http://schemas.microsoft.com/office/powerpoint/2010/main" val="20008758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chemeClr val="tx1">
                <a:lumMod val="15000"/>
                <a:lumOff val="85000"/>
              </a:schemeClr>
            </a:gs>
            <a:gs pos="50000">
              <a:schemeClr val="bg1"/>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365125"/>
            <a:ext cx="4114800" cy="5943600"/>
          </a:xfrm>
          <a:solidFill>
            <a:schemeClr val="bg1">
              <a:lumMod val="95000"/>
            </a:schemeClr>
          </a:solidFill>
        </p:spPr>
        <p:txBody>
          <a:bodyPr anchor="ctr"/>
          <a:lstStyle>
            <a:lvl1pPr marL="0" indent="0" algn="ctr">
              <a:buFontTx/>
              <a:buNone/>
              <a:defRPr/>
            </a:lvl1pPr>
          </a:lstStyle>
          <a:p>
            <a:r>
              <a:rPr lang="en-US"/>
              <a:t>Drag picture to placeholder or click icon to add</a:t>
            </a:r>
          </a:p>
        </p:txBody>
      </p:sp>
      <p:sp>
        <p:nvSpPr>
          <p:cNvPr id="2" name="Title 1"/>
          <p:cNvSpPr>
            <a:spLocks noGrp="1"/>
          </p:cNvSpPr>
          <p:nvPr>
            <p:ph type="title" hasCustomPrompt="1"/>
          </p:nvPr>
        </p:nvSpPr>
        <p:spPr>
          <a:xfrm>
            <a:off x="4572000" y="585475"/>
            <a:ext cx="6781800" cy="2366277"/>
          </a:xfrm>
        </p:spPr>
        <p:txBody>
          <a:bodyPr anchor="b">
            <a:noAutofit/>
          </a:bodyPr>
          <a:lstStyle>
            <a:lvl1pPr>
              <a:defRPr sz="3200" b="1"/>
            </a:lvl1pPr>
          </a:lstStyle>
          <a:p>
            <a:r>
              <a:rPr lang="en-US"/>
              <a:t>SUBSECTION TITLE</a:t>
            </a:r>
          </a:p>
        </p:txBody>
      </p:sp>
      <p:sp>
        <p:nvSpPr>
          <p:cNvPr id="3" name="Text Placeholder 2"/>
          <p:cNvSpPr>
            <a:spLocks noGrp="1"/>
          </p:cNvSpPr>
          <p:nvPr>
            <p:ph type="body" idx="1" hasCustomPrompt="1"/>
          </p:nvPr>
        </p:nvSpPr>
        <p:spPr>
          <a:xfrm>
            <a:off x="4572001" y="4090746"/>
            <a:ext cx="6775451" cy="1998913"/>
          </a:xfrm>
        </p:spPr>
        <p:txBody>
          <a:bodyPr/>
          <a:lstStyle>
            <a:lvl1pPr marL="0" indent="0">
              <a:buNone/>
              <a:defRPr sz="2400">
                <a:solidFill>
                  <a:schemeClr val="tx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DESCRIPTIVE LINE OF COPY</a:t>
            </a:r>
          </a:p>
        </p:txBody>
      </p:sp>
      <p:sp>
        <p:nvSpPr>
          <p:cNvPr id="5" name="Footer Placeholder 4"/>
          <p:cNvSpPr>
            <a:spLocks noGrp="1"/>
          </p:cNvSpPr>
          <p:nvPr>
            <p:ph type="ftr" sz="quarter" idx="11"/>
          </p:nvPr>
        </p:nvSpPr>
        <p:spPr>
          <a:xfrm>
            <a:off x="4571999" y="6400804"/>
            <a:ext cx="5759116" cy="365125"/>
          </a:xfrm>
        </p:spPr>
        <p:txBody>
          <a:bodyPr/>
          <a:lstStyle>
            <a:lvl1pPr algn="l">
              <a:defRPr sz="1051" i="1">
                <a:solidFill>
                  <a:schemeClr val="tx1"/>
                </a:solidFill>
              </a:defRPr>
            </a:lvl1pPr>
          </a:lstStyle>
          <a:p>
            <a:r>
              <a:rPr lang="en-US"/>
              <a:t>Centre for Learning &amp; Teaching • [INSERT DATE] • [INSERT DETAILS]</a:t>
            </a:r>
          </a:p>
        </p:txBody>
      </p:sp>
      <p:sp>
        <p:nvSpPr>
          <p:cNvPr id="6" name="Slide Number Placeholder 5"/>
          <p:cNvSpPr>
            <a:spLocks noGrp="1"/>
          </p:cNvSpPr>
          <p:nvPr>
            <p:ph type="sldNum" sz="quarter" idx="12"/>
          </p:nvPr>
        </p:nvSpPr>
        <p:spPr>
          <a:xfrm>
            <a:off x="10331126" y="6400804"/>
            <a:ext cx="1022684" cy="365125"/>
          </a:xfrm>
        </p:spPr>
        <p:txBody>
          <a:bodyPr/>
          <a:lstStyle/>
          <a:p>
            <a:fld id="{EBBA2BBE-D6E6-4BE2-A029-E4C4FCB9ADED}" type="slidenum">
              <a:rPr lang="en-US" smtClean="0"/>
              <a:t>‹#›</a:t>
            </a:fld>
            <a:endParaRPr lang="en-US"/>
          </a:p>
        </p:txBody>
      </p:sp>
      <p:sp>
        <p:nvSpPr>
          <p:cNvPr id="7" name="Rectangle 6"/>
          <p:cNvSpPr/>
          <p:nvPr userDrawn="1"/>
        </p:nvSpPr>
        <p:spPr>
          <a:xfrm>
            <a:off x="0" y="0"/>
            <a:ext cx="12192000" cy="365760"/>
          </a:xfrm>
          <a:prstGeom prst="rect">
            <a:avLst/>
          </a:prstGeom>
          <a:gradFill flip="none" rotWithShape="1">
            <a:gsLst>
              <a:gs pos="25000">
                <a:schemeClr val="accent2"/>
              </a:gs>
              <a:gs pos="100000">
                <a:srgbClr val="39855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Tree>
    <p:extLst>
      <p:ext uri="{BB962C8B-B14F-4D97-AF65-F5344CB8AC3E}">
        <p14:creationId xmlns:p14="http://schemas.microsoft.com/office/powerpoint/2010/main" val="1472869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
            <a:ext cx="10134600" cy="1007979"/>
          </a:xfrm>
        </p:spPr>
        <p:txBody>
          <a:bodyPr anchor="b" anchorCtr="0">
            <a:noAutofit/>
          </a:bodyPr>
          <a:lstStyle>
            <a:lvl1pPr>
              <a:defRPr sz="3200" b="1">
                <a:solidFill>
                  <a:schemeClr val="accent2"/>
                </a:solidFill>
              </a:defRPr>
            </a:lvl1pPr>
          </a:lstStyle>
          <a:p>
            <a:r>
              <a:rPr lang="en-US"/>
              <a:t>Header</a:t>
            </a:r>
          </a:p>
        </p:txBody>
      </p:sp>
      <p:sp>
        <p:nvSpPr>
          <p:cNvPr id="3" name="Content Placeholder 2"/>
          <p:cNvSpPr>
            <a:spLocks noGrp="1"/>
          </p:cNvSpPr>
          <p:nvPr>
            <p:ph idx="1"/>
          </p:nvPr>
        </p:nvSpPr>
        <p:spPr>
          <a:xfrm>
            <a:off x="1219200" y="1207008"/>
            <a:ext cx="10134600" cy="4800600"/>
          </a:xfrm>
        </p:spPr>
        <p:txBody>
          <a:bodyPr>
            <a:noAutofit/>
          </a:bodyPr>
          <a:lstStyle>
            <a:lvl1pPr>
              <a:lnSpc>
                <a:spcPts val="3000"/>
              </a:lnSpc>
              <a:defRPr sz="2400"/>
            </a:lvl1pPr>
            <a:lvl2pPr>
              <a:lnSpc>
                <a:spcPts val="3000"/>
              </a:lnSpc>
              <a:defRPr sz="2400"/>
            </a:lvl2pPr>
            <a:lvl3pPr>
              <a:lnSpc>
                <a:spcPts val="3000"/>
              </a:lnSpc>
              <a:defRPr sz="2400"/>
            </a:lvl3pPr>
            <a:lvl4pPr>
              <a:lnSpc>
                <a:spcPts val="3000"/>
              </a:lnSpc>
              <a:defRPr sz="2400"/>
            </a:lvl4pPr>
            <a:lvl5pPr>
              <a:lnSpc>
                <a:spcPts val="3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Centre for Learning &amp; Teaching • [INSERT DATE] • [INSERT DETAILS]</a:t>
            </a:r>
          </a:p>
        </p:txBody>
      </p:sp>
      <p:sp>
        <p:nvSpPr>
          <p:cNvPr id="6" name="Slide Number Placeholder 5"/>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115306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11" name="Picture Placeholder 10"/>
          <p:cNvSpPr>
            <a:spLocks noGrp="1"/>
          </p:cNvSpPr>
          <p:nvPr>
            <p:ph type="pic" sz="quarter" idx="16"/>
          </p:nvPr>
        </p:nvSpPr>
        <p:spPr>
          <a:xfrm>
            <a:off x="8077199" y="5"/>
            <a:ext cx="4114800" cy="3154363"/>
          </a:xfrm>
          <a:solidFill>
            <a:schemeClr val="bg1">
              <a:lumMod val="95000"/>
            </a:schemeClr>
          </a:solidFill>
        </p:spPr>
        <p:txBody>
          <a:bodyPr anchor="ctr" anchorCtr="0"/>
          <a:lstStyle>
            <a:lvl1pPr marL="0" indent="0" algn="ctr">
              <a:buFontTx/>
              <a:buNone/>
              <a:defRPr/>
            </a:lvl1pPr>
          </a:lstStyle>
          <a:p>
            <a:r>
              <a:rPr lang="en-US"/>
              <a:t>Click icon to add picture</a:t>
            </a:r>
          </a:p>
        </p:txBody>
      </p:sp>
      <p:sp>
        <p:nvSpPr>
          <p:cNvPr id="12" name="Picture Placeholder 10"/>
          <p:cNvSpPr>
            <a:spLocks noGrp="1"/>
          </p:cNvSpPr>
          <p:nvPr>
            <p:ph type="pic" sz="quarter" idx="17"/>
          </p:nvPr>
        </p:nvSpPr>
        <p:spPr>
          <a:xfrm>
            <a:off x="8077200" y="3154369"/>
            <a:ext cx="4114800" cy="3154363"/>
          </a:xfrm>
          <a:solidFill>
            <a:schemeClr val="bg1">
              <a:lumMod val="95000"/>
            </a:schemeClr>
          </a:solidFill>
        </p:spPr>
        <p:txBody>
          <a:bodyPr anchor="ctr" anchorCtr="0"/>
          <a:lstStyle>
            <a:lvl1pPr marL="0" indent="0" algn="ctr">
              <a:buFontTx/>
              <a:buNone/>
              <a:defRPr/>
            </a:lvl1pPr>
          </a:lstStyle>
          <a:p>
            <a:r>
              <a:rPr lang="en-US"/>
              <a:t>Click icon to add picture</a:t>
            </a:r>
          </a:p>
        </p:txBody>
      </p:sp>
      <p:sp>
        <p:nvSpPr>
          <p:cNvPr id="13" name="Title 1"/>
          <p:cNvSpPr>
            <a:spLocks noGrp="1"/>
          </p:cNvSpPr>
          <p:nvPr>
            <p:ph type="title" hasCustomPrompt="1"/>
          </p:nvPr>
        </p:nvSpPr>
        <p:spPr>
          <a:xfrm>
            <a:off x="1219200" y="5"/>
            <a:ext cx="10134600" cy="954505"/>
          </a:xfrm>
        </p:spPr>
        <p:txBody>
          <a:bodyPr anchor="b">
            <a:noAutofit/>
          </a:bodyPr>
          <a:lstStyle>
            <a:lvl1pPr>
              <a:defRPr sz="3200" b="1">
                <a:solidFill>
                  <a:schemeClr val="tx2"/>
                </a:solidFill>
              </a:defRPr>
            </a:lvl1pPr>
          </a:lstStyle>
          <a:p>
            <a:r>
              <a:rPr lang="en-CA"/>
              <a:t>Header</a:t>
            </a:r>
            <a:endParaRPr lang="en-US"/>
          </a:p>
        </p:txBody>
      </p:sp>
      <p:sp>
        <p:nvSpPr>
          <p:cNvPr id="14" name="Text Placeholder 3"/>
          <p:cNvSpPr>
            <a:spLocks noGrp="1"/>
          </p:cNvSpPr>
          <p:nvPr>
            <p:ph type="body" sz="half" idx="2"/>
          </p:nvPr>
        </p:nvSpPr>
        <p:spPr>
          <a:xfrm>
            <a:off x="1219205" y="1411714"/>
            <a:ext cx="6272463" cy="4530129"/>
          </a:xfrm>
        </p:spPr>
        <p:txBody>
          <a:bodyPr>
            <a:noAutofit/>
          </a:bodyPr>
          <a:lstStyle>
            <a:lvl1pPr marL="257168" indent="-257168">
              <a:lnSpc>
                <a:spcPts val="2800"/>
              </a:lnSpc>
              <a:spcAft>
                <a:spcPts val="0"/>
              </a:spcAft>
              <a:buFont typeface="Arial" panose="020B0604020202020204" pitchFamily="34" charset="0"/>
              <a:buChar char="•"/>
              <a:defRPr sz="2400"/>
            </a:lvl1pPr>
            <a:lvl2pPr marL="600060" indent="-257168">
              <a:lnSpc>
                <a:spcPts val="2800"/>
              </a:lnSpc>
              <a:spcAft>
                <a:spcPts val="0"/>
              </a:spcAft>
              <a:buFont typeface="Courier New" panose="02070309020205020404" pitchFamily="49" charset="0"/>
              <a:buChar char="o"/>
              <a:defRPr sz="2400"/>
            </a:lvl2pPr>
            <a:lvl3pPr marL="942951" indent="-257168">
              <a:lnSpc>
                <a:spcPts val="2800"/>
              </a:lnSpc>
              <a:spcAft>
                <a:spcPts val="0"/>
              </a:spcAft>
              <a:buFont typeface="Arial" panose="020B0604020202020204" pitchFamily="34" charset="0"/>
              <a:buChar char="-"/>
              <a:defRPr sz="2400"/>
            </a:lvl3pPr>
            <a:lvl4pPr marL="1285843" indent="-257168">
              <a:lnSpc>
                <a:spcPts val="2800"/>
              </a:lnSpc>
              <a:spcAft>
                <a:spcPts val="0"/>
              </a:spcAft>
              <a:buFont typeface="Arial" panose="020B0604020202020204" pitchFamily="34" charset="0"/>
              <a:buChar char="•"/>
              <a:defRPr sz="2400"/>
            </a:lvl4pPr>
            <a:lvl5pPr marL="1628734" indent="-257168">
              <a:lnSpc>
                <a:spcPts val="2800"/>
              </a:lnSpc>
              <a:spcAft>
                <a:spcPts val="0"/>
              </a:spcAft>
              <a:buFont typeface="Arial" panose="020B0604020202020204" pitchFamily="34" charset="0"/>
              <a:buChar char="•"/>
              <a:defRPr sz="2400"/>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36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
            <a:ext cx="10134600" cy="954505"/>
          </a:xfrm>
        </p:spPr>
        <p:txBody>
          <a:bodyPr anchor="b">
            <a:noAutofit/>
          </a:bodyPr>
          <a:lstStyle>
            <a:lvl1pPr>
              <a:defRPr sz="3200" b="1">
                <a:solidFill>
                  <a:schemeClr val="accent2"/>
                </a:solidFill>
              </a:defRPr>
            </a:lvl1pPr>
          </a:lstStyle>
          <a:p>
            <a:r>
              <a:rPr lang="en-CA"/>
              <a:t>Header</a:t>
            </a:r>
            <a:endParaRPr lang="en-US"/>
          </a:p>
        </p:txBody>
      </p:sp>
      <p:sp>
        <p:nvSpPr>
          <p:cNvPr id="3" name="Picture Placeholder 2"/>
          <p:cNvSpPr>
            <a:spLocks noGrp="1"/>
          </p:cNvSpPr>
          <p:nvPr>
            <p:ph type="pic" idx="1"/>
          </p:nvPr>
        </p:nvSpPr>
        <p:spPr>
          <a:xfrm>
            <a:off x="8077200" y="1411711"/>
            <a:ext cx="4114800" cy="4531895"/>
          </a:xfrm>
          <a:solidFill>
            <a:schemeClr val="bg1">
              <a:lumMod val="95000"/>
            </a:schemeClr>
          </a:solidFill>
        </p:spPr>
        <p:txBody>
          <a:bodyPr anchor="ctr"/>
          <a:lstStyle>
            <a:lvl1pPr marL="0" indent="0" algn="ctr">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219205" y="1411714"/>
            <a:ext cx="6272463" cy="4530129"/>
          </a:xfrm>
        </p:spPr>
        <p:txBody>
          <a:bodyPr>
            <a:noAutofit/>
          </a:bodyPr>
          <a:lstStyle>
            <a:lvl1pPr marL="257168" indent="-257168">
              <a:lnSpc>
                <a:spcPts val="2800"/>
              </a:lnSpc>
              <a:spcAft>
                <a:spcPts val="0"/>
              </a:spcAft>
              <a:buFont typeface="Arial" panose="020B0604020202020204" pitchFamily="34" charset="0"/>
              <a:buChar char="•"/>
              <a:defRPr sz="2400"/>
            </a:lvl1pPr>
            <a:lvl2pPr marL="600060" indent="-257168">
              <a:lnSpc>
                <a:spcPts val="2800"/>
              </a:lnSpc>
              <a:spcAft>
                <a:spcPts val="0"/>
              </a:spcAft>
              <a:buFont typeface="Courier New" panose="02070309020205020404" pitchFamily="49" charset="0"/>
              <a:buChar char="o"/>
              <a:defRPr sz="2400"/>
            </a:lvl2pPr>
            <a:lvl3pPr marL="942951" indent="-257168">
              <a:lnSpc>
                <a:spcPts val="2800"/>
              </a:lnSpc>
              <a:spcAft>
                <a:spcPts val="0"/>
              </a:spcAft>
              <a:buFont typeface="Arial" panose="020B0604020202020204" pitchFamily="34" charset="0"/>
              <a:buChar char="-"/>
              <a:defRPr sz="2400"/>
            </a:lvl3pPr>
            <a:lvl4pPr marL="1285843" indent="-257168">
              <a:lnSpc>
                <a:spcPts val="2800"/>
              </a:lnSpc>
              <a:spcAft>
                <a:spcPts val="0"/>
              </a:spcAft>
              <a:buFont typeface="Arial" panose="020B0604020202020204" pitchFamily="34" charset="0"/>
              <a:buChar char="•"/>
              <a:defRPr sz="2400"/>
            </a:lvl4pPr>
            <a:lvl5pPr marL="1628734" indent="-257168">
              <a:lnSpc>
                <a:spcPts val="2800"/>
              </a:lnSpc>
              <a:spcAft>
                <a:spcPts val="0"/>
              </a:spcAft>
              <a:buFont typeface="Arial" panose="020B0604020202020204" pitchFamily="34" charset="0"/>
              <a:buChar char="•"/>
              <a:defRPr sz="2400"/>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17720173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11" name="Picture Placeholder 10"/>
          <p:cNvSpPr>
            <a:spLocks noGrp="1"/>
          </p:cNvSpPr>
          <p:nvPr>
            <p:ph type="pic" sz="quarter" idx="16"/>
          </p:nvPr>
        </p:nvSpPr>
        <p:spPr>
          <a:xfrm>
            <a:off x="8077199" y="5"/>
            <a:ext cx="4114800" cy="3154363"/>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2" name="Picture Placeholder 10"/>
          <p:cNvSpPr>
            <a:spLocks noGrp="1"/>
          </p:cNvSpPr>
          <p:nvPr>
            <p:ph type="pic" sz="quarter" idx="17"/>
          </p:nvPr>
        </p:nvSpPr>
        <p:spPr>
          <a:xfrm>
            <a:off x="8077200" y="3154369"/>
            <a:ext cx="4114800" cy="3154363"/>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3" name="Title 1"/>
          <p:cNvSpPr>
            <a:spLocks noGrp="1"/>
          </p:cNvSpPr>
          <p:nvPr>
            <p:ph type="title" hasCustomPrompt="1"/>
          </p:nvPr>
        </p:nvSpPr>
        <p:spPr>
          <a:xfrm>
            <a:off x="1219200" y="5"/>
            <a:ext cx="10134600" cy="954505"/>
          </a:xfrm>
        </p:spPr>
        <p:txBody>
          <a:bodyPr anchor="b">
            <a:noAutofit/>
          </a:bodyPr>
          <a:lstStyle>
            <a:lvl1pPr>
              <a:defRPr sz="3200" b="1">
                <a:solidFill>
                  <a:schemeClr val="accent2"/>
                </a:solidFill>
              </a:defRPr>
            </a:lvl1pPr>
          </a:lstStyle>
          <a:p>
            <a:r>
              <a:rPr lang="en-CA"/>
              <a:t>Header</a:t>
            </a:r>
            <a:endParaRPr lang="en-US"/>
          </a:p>
        </p:txBody>
      </p:sp>
      <p:sp>
        <p:nvSpPr>
          <p:cNvPr id="14" name="Text Placeholder 3"/>
          <p:cNvSpPr>
            <a:spLocks noGrp="1"/>
          </p:cNvSpPr>
          <p:nvPr>
            <p:ph type="body" sz="half" idx="2"/>
          </p:nvPr>
        </p:nvSpPr>
        <p:spPr>
          <a:xfrm>
            <a:off x="1219205" y="1411714"/>
            <a:ext cx="6272463" cy="4530129"/>
          </a:xfrm>
        </p:spPr>
        <p:txBody>
          <a:bodyPr>
            <a:noAutofit/>
          </a:bodyPr>
          <a:lstStyle>
            <a:lvl1pPr marL="257168" indent="-257168">
              <a:lnSpc>
                <a:spcPts val="2800"/>
              </a:lnSpc>
              <a:spcAft>
                <a:spcPts val="0"/>
              </a:spcAft>
              <a:buFont typeface="Arial" panose="020B0604020202020204" pitchFamily="34" charset="0"/>
              <a:buChar char="•"/>
              <a:defRPr sz="2400"/>
            </a:lvl1pPr>
            <a:lvl2pPr marL="600060" indent="-257168">
              <a:lnSpc>
                <a:spcPts val="2800"/>
              </a:lnSpc>
              <a:spcAft>
                <a:spcPts val="0"/>
              </a:spcAft>
              <a:buFont typeface="Courier New" panose="02070309020205020404" pitchFamily="49" charset="0"/>
              <a:buChar char="o"/>
              <a:defRPr sz="2400"/>
            </a:lvl2pPr>
            <a:lvl3pPr marL="942951" indent="-257168">
              <a:lnSpc>
                <a:spcPts val="2800"/>
              </a:lnSpc>
              <a:spcAft>
                <a:spcPts val="0"/>
              </a:spcAft>
              <a:buFont typeface="Arial" panose="020B0604020202020204" pitchFamily="34" charset="0"/>
              <a:buChar char="-"/>
              <a:defRPr sz="2400"/>
            </a:lvl3pPr>
            <a:lvl4pPr marL="1285843" indent="-257168">
              <a:lnSpc>
                <a:spcPts val="2800"/>
              </a:lnSpc>
              <a:spcAft>
                <a:spcPts val="0"/>
              </a:spcAft>
              <a:buFont typeface="Arial" panose="020B0604020202020204" pitchFamily="34" charset="0"/>
              <a:buChar char="•"/>
              <a:defRPr sz="2400"/>
            </a:lvl4pPr>
            <a:lvl5pPr marL="1628734" indent="-257168">
              <a:lnSpc>
                <a:spcPts val="2800"/>
              </a:lnSpc>
              <a:spcAft>
                <a:spcPts val="0"/>
              </a:spcAft>
              <a:buFont typeface="Arial" panose="020B0604020202020204" pitchFamily="34" charset="0"/>
              <a:buChar char="•"/>
              <a:defRPr sz="2400"/>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6064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8" name="Text Placeholder 9"/>
          <p:cNvSpPr>
            <a:spLocks noGrp="1"/>
          </p:cNvSpPr>
          <p:nvPr>
            <p:ph type="body" sz="quarter" idx="13" hasCustomPrompt="1"/>
          </p:nvPr>
        </p:nvSpPr>
        <p:spPr>
          <a:xfrm>
            <a:off x="1646237" y="0"/>
            <a:ext cx="9707563" cy="711200"/>
          </a:xfrm>
        </p:spPr>
        <p:txBody>
          <a:bodyPr anchor="b" anchorCtr="0">
            <a:noAutofit/>
          </a:bodyPr>
          <a:lstStyle>
            <a:lvl1pPr marL="0" indent="0">
              <a:buFontTx/>
              <a:buNone/>
              <a:defRPr sz="2800" b="1" baseline="0">
                <a:solidFill>
                  <a:schemeClr val="accent2"/>
                </a:solidFill>
              </a:defRPr>
            </a:lvl1pPr>
          </a:lstStyle>
          <a:p>
            <a:pPr lvl="0"/>
            <a:r>
              <a:rPr lang="en-US"/>
              <a:t>HEADER</a:t>
            </a:r>
          </a:p>
        </p:txBody>
      </p:sp>
      <p:sp>
        <p:nvSpPr>
          <p:cNvPr id="9" name="Text Placeholder 9"/>
          <p:cNvSpPr>
            <a:spLocks noGrp="1"/>
          </p:cNvSpPr>
          <p:nvPr>
            <p:ph type="body" sz="quarter" idx="14" hasCustomPrompt="1"/>
          </p:nvPr>
        </p:nvSpPr>
        <p:spPr>
          <a:xfrm>
            <a:off x="1645747" y="807461"/>
            <a:ext cx="9708063" cy="806193"/>
          </a:xfrm>
        </p:spPr>
        <p:txBody>
          <a:bodyPr anchor="t" anchorCtr="0">
            <a:noAutofit/>
          </a:bodyPr>
          <a:lstStyle>
            <a:lvl1pPr marL="0" indent="0">
              <a:buFontTx/>
              <a:buNone/>
              <a:defRPr sz="2400" b="0" baseline="0">
                <a:solidFill>
                  <a:schemeClr val="tx1"/>
                </a:solidFill>
              </a:defRPr>
            </a:lvl1pPr>
          </a:lstStyle>
          <a:p>
            <a:pPr lvl="0"/>
            <a:r>
              <a:rPr lang="en-US"/>
              <a:t>DESCRIPTIVE LINE OF COPY</a:t>
            </a:r>
          </a:p>
        </p:txBody>
      </p:sp>
      <p:sp>
        <p:nvSpPr>
          <p:cNvPr id="10" name="Picture Placeholder 10"/>
          <p:cNvSpPr>
            <a:spLocks noGrp="1"/>
          </p:cNvSpPr>
          <p:nvPr>
            <p:ph type="pic" sz="quarter" idx="16"/>
          </p:nvPr>
        </p:nvSpPr>
        <p:spPr>
          <a:xfrm>
            <a:off x="0" y="1828800"/>
            <a:ext cx="4059936"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1" name="Picture Placeholder 10"/>
          <p:cNvSpPr>
            <a:spLocks noGrp="1"/>
          </p:cNvSpPr>
          <p:nvPr>
            <p:ph type="pic" sz="quarter" idx="17"/>
          </p:nvPr>
        </p:nvSpPr>
        <p:spPr>
          <a:xfrm>
            <a:off x="4059936" y="1828800"/>
            <a:ext cx="4059936"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
        <p:nvSpPr>
          <p:cNvPr id="12" name="Picture Placeholder 10"/>
          <p:cNvSpPr>
            <a:spLocks noGrp="1"/>
          </p:cNvSpPr>
          <p:nvPr>
            <p:ph type="pic" sz="quarter" idx="18"/>
          </p:nvPr>
        </p:nvSpPr>
        <p:spPr>
          <a:xfrm>
            <a:off x="8119872" y="1828800"/>
            <a:ext cx="4072128"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Tree>
    <p:extLst>
      <p:ext uri="{BB962C8B-B14F-4D97-AF65-F5344CB8AC3E}">
        <p14:creationId xmlns:p14="http://schemas.microsoft.com/office/powerpoint/2010/main" val="2148381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5737" y="0"/>
            <a:ext cx="9708064" cy="711200"/>
          </a:xfrm>
        </p:spPr>
        <p:txBody>
          <a:bodyPr anchor="b">
            <a:noAutofit/>
          </a:bodyPr>
          <a:lstStyle>
            <a:lvl1pPr>
              <a:defRPr sz="2800" b="1">
                <a:solidFill>
                  <a:schemeClr val="accent2"/>
                </a:solidFill>
              </a:defRPr>
            </a:lvl1pPr>
          </a:lstStyle>
          <a:p>
            <a:pPr lvl="0"/>
            <a:r>
              <a:rPr lang="en-US"/>
              <a:t>HEADER</a:t>
            </a:r>
          </a:p>
        </p:txBody>
      </p:sp>
      <p:sp>
        <p:nvSpPr>
          <p:cNvPr id="4" name="Text Placeholder 3"/>
          <p:cNvSpPr>
            <a:spLocks noGrp="1"/>
          </p:cNvSpPr>
          <p:nvPr>
            <p:ph type="body" sz="half" idx="2" hasCustomPrompt="1"/>
          </p:nvPr>
        </p:nvSpPr>
        <p:spPr>
          <a:xfrm>
            <a:off x="1645736" y="807461"/>
            <a:ext cx="9708064" cy="806193"/>
          </a:xfrm>
        </p:spPr>
        <p:txBody>
          <a:bodyPr>
            <a:noAutofit/>
          </a:bodyPr>
          <a:lstStyle>
            <a:lvl1pPr marL="0" indent="0">
              <a:buNone/>
              <a:defRPr sz="2400">
                <a:solidFill>
                  <a:schemeClr val="tx1"/>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DESCRIPTIVE LINE OF TEXT</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8" name="Picture Placeholder 10"/>
          <p:cNvSpPr>
            <a:spLocks noGrp="1"/>
          </p:cNvSpPr>
          <p:nvPr>
            <p:ph type="pic" sz="quarter" idx="16"/>
          </p:nvPr>
        </p:nvSpPr>
        <p:spPr>
          <a:xfrm>
            <a:off x="0" y="1828800"/>
            <a:ext cx="12192000" cy="4114800"/>
          </a:xfrm>
          <a:solidFill>
            <a:schemeClr val="bg1">
              <a:lumMod val="95000"/>
            </a:schemeClr>
          </a:solidFill>
        </p:spPr>
        <p:txBody>
          <a:bodyPr anchor="ctr" anchorCtr="0"/>
          <a:lstStyle>
            <a:lvl1pPr marL="0" indent="0" algn="ctr">
              <a:buFontTx/>
              <a:buNone/>
              <a:defRPr/>
            </a:lvl1pPr>
          </a:lstStyle>
          <a:p>
            <a:r>
              <a:rPr lang="en-US"/>
              <a:t>Drag picture to placeholder or click icon to add</a:t>
            </a:r>
          </a:p>
        </p:txBody>
      </p:sp>
    </p:spTree>
    <p:extLst>
      <p:ext uri="{BB962C8B-B14F-4D97-AF65-F5344CB8AC3E}">
        <p14:creationId xmlns:p14="http://schemas.microsoft.com/office/powerpoint/2010/main" val="9213005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Full Slide">
    <p:spTree>
      <p:nvGrpSpPr>
        <p:cNvPr id="1" name=""/>
        <p:cNvGrpSpPr/>
        <p:nvPr/>
      </p:nvGrpSpPr>
      <p:grpSpPr>
        <a:xfrm>
          <a:off x="0" y="0"/>
          <a:ext cx="0" cy="0"/>
          <a:chOff x="0" y="0"/>
          <a:chExt cx="0" cy="0"/>
        </a:xfrm>
      </p:grpSpPr>
      <p:sp>
        <p:nvSpPr>
          <p:cNvPr id="10" name="Picture Placeholder 8"/>
          <p:cNvSpPr>
            <a:spLocks noGrp="1"/>
          </p:cNvSpPr>
          <p:nvPr>
            <p:ph type="pic" sz="quarter" idx="13"/>
          </p:nvPr>
        </p:nvSpPr>
        <p:spPr>
          <a:xfrm>
            <a:off x="0" y="-1"/>
            <a:ext cx="12192000" cy="6309360"/>
          </a:xfrm>
          <a:solidFill>
            <a:schemeClr val="bg1">
              <a:lumMod val="95000"/>
            </a:schemeClr>
          </a:solidFill>
        </p:spPr>
        <p:txBody>
          <a:bodyPr anchor="ctr"/>
          <a:lstStyle>
            <a:lvl1pPr marL="0" indent="0" algn="ctr">
              <a:buNone/>
              <a:defRPr/>
            </a:lvl1pPr>
          </a:lstStyle>
          <a:p>
            <a:r>
              <a:rPr lang="en-US"/>
              <a:t>Drag picture to placeholder or click icon to add</a:t>
            </a:r>
          </a:p>
        </p:txBody>
      </p:sp>
      <p:sp>
        <p:nvSpPr>
          <p:cNvPr id="2" name="Title 1"/>
          <p:cNvSpPr>
            <a:spLocks noGrp="1"/>
          </p:cNvSpPr>
          <p:nvPr>
            <p:ph type="title" hasCustomPrompt="1"/>
          </p:nvPr>
        </p:nvSpPr>
        <p:spPr>
          <a:xfrm>
            <a:off x="1645737" y="0"/>
            <a:ext cx="9708064" cy="711200"/>
          </a:xfrm>
        </p:spPr>
        <p:txBody>
          <a:bodyPr anchor="b">
            <a:noAutofit/>
          </a:bodyPr>
          <a:lstStyle>
            <a:lvl1pPr>
              <a:defRPr sz="2800" b="1">
                <a:solidFill>
                  <a:schemeClr val="accent2"/>
                </a:solidFill>
              </a:defRPr>
            </a:lvl1pPr>
          </a:lstStyle>
          <a:p>
            <a:pPr lvl="0"/>
            <a:r>
              <a:rPr lang="en-US"/>
              <a:t>HEADER</a:t>
            </a:r>
          </a:p>
        </p:txBody>
      </p:sp>
      <p:sp>
        <p:nvSpPr>
          <p:cNvPr id="4" name="Text Placeholder 3"/>
          <p:cNvSpPr>
            <a:spLocks noGrp="1"/>
          </p:cNvSpPr>
          <p:nvPr>
            <p:ph type="body" sz="half" idx="2" hasCustomPrompt="1"/>
          </p:nvPr>
        </p:nvSpPr>
        <p:spPr>
          <a:xfrm>
            <a:off x="1645736" y="807461"/>
            <a:ext cx="9708064" cy="806193"/>
          </a:xfrm>
        </p:spPr>
        <p:txBody>
          <a:bodyPr>
            <a:noAutofit/>
          </a:bodyPr>
          <a:lstStyle>
            <a:lvl1pPr marL="0" indent="0">
              <a:buNone/>
              <a:defRPr sz="2400">
                <a:solidFill>
                  <a:schemeClr val="tx1"/>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DESCRIPTIVE LINE OF TEXT</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14316997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Centre for Learning &amp; Teaching • [INSERT DATE] • [INSERT DETAILS]</a:t>
            </a:r>
          </a:p>
        </p:txBody>
      </p:sp>
      <p:sp>
        <p:nvSpPr>
          <p:cNvPr id="4" name="Slide Number Placeholder 3"/>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29430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8" name="Text Placeholder 9"/>
          <p:cNvSpPr>
            <a:spLocks noGrp="1"/>
          </p:cNvSpPr>
          <p:nvPr>
            <p:ph type="body" sz="quarter" idx="13" hasCustomPrompt="1"/>
          </p:nvPr>
        </p:nvSpPr>
        <p:spPr>
          <a:xfrm>
            <a:off x="1646237" y="0"/>
            <a:ext cx="9707563" cy="711200"/>
          </a:xfrm>
        </p:spPr>
        <p:txBody>
          <a:bodyPr anchor="b" anchorCtr="0">
            <a:noAutofit/>
          </a:bodyPr>
          <a:lstStyle>
            <a:lvl1pPr marL="0" indent="0">
              <a:buFontTx/>
              <a:buNone/>
              <a:defRPr sz="2800" b="1" baseline="0">
                <a:solidFill>
                  <a:schemeClr val="tx2"/>
                </a:solidFill>
              </a:defRPr>
            </a:lvl1pPr>
          </a:lstStyle>
          <a:p>
            <a:pPr lvl="0"/>
            <a:r>
              <a:rPr lang="en-US"/>
              <a:t>HEADER</a:t>
            </a:r>
          </a:p>
        </p:txBody>
      </p:sp>
      <p:sp>
        <p:nvSpPr>
          <p:cNvPr id="9" name="Text Placeholder 9"/>
          <p:cNvSpPr>
            <a:spLocks noGrp="1"/>
          </p:cNvSpPr>
          <p:nvPr>
            <p:ph type="body" sz="quarter" idx="14" hasCustomPrompt="1"/>
          </p:nvPr>
        </p:nvSpPr>
        <p:spPr>
          <a:xfrm>
            <a:off x="1645747" y="807461"/>
            <a:ext cx="9708063" cy="806193"/>
          </a:xfrm>
        </p:spPr>
        <p:txBody>
          <a:bodyPr anchor="t" anchorCtr="0">
            <a:noAutofit/>
          </a:bodyPr>
          <a:lstStyle>
            <a:lvl1pPr marL="0" indent="0">
              <a:buFontTx/>
              <a:buNone/>
              <a:defRPr sz="2400" b="0" baseline="0">
                <a:solidFill>
                  <a:schemeClr val="tx1"/>
                </a:solidFill>
              </a:defRPr>
            </a:lvl1pPr>
          </a:lstStyle>
          <a:p>
            <a:pPr lvl="0"/>
            <a:r>
              <a:rPr lang="en-US"/>
              <a:t>DESCRIPTIVE LINE OF COPY</a:t>
            </a:r>
          </a:p>
        </p:txBody>
      </p:sp>
      <p:sp>
        <p:nvSpPr>
          <p:cNvPr id="10" name="Picture Placeholder 10"/>
          <p:cNvSpPr>
            <a:spLocks noGrp="1"/>
          </p:cNvSpPr>
          <p:nvPr>
            <p:ph type="pic" sz="quarter" idx="16"/>
          </p:nvPr>
        </p:nvSpPr>
        <p:spPr>
          <a:xfrm>
            <a:off x="0" y="1828800"/>
            <a:ext cx="4059936" cy="4114800"/>
          </a:xfrm>
          <a:solidFill>
            <a:schemeClr val="bg1">
              <a:lumMod val="95000"/>
            </a:schemeClr>
          </a:solidFill>
        </p:spPr>
        <p:txBody>
          <a:bodyPr anchor="ctr" anchorCtr="0"/>
          <a:lstStyle>
            <a:lvl1pPr marL="0" indent="0" algn="ctr">
              <a:buFontTx/>
              <a:buNone/>
              <a:defRPr/>
            </a:lvl1pPr>
          </a:lstStyle>
          <a:p>
            <a:r>
              <a:rPr lang="en-US"/>
              <a:t>Click icon to add picture</a:t>
            </a:r>
          </a:p>
        </p:txBody>
      </p:sp>
      <p:sp>
        <p:nvSpPr>
          <p:cNvPr id="11" name="Picture Placeholder 10"/>
          <p:cNvSpPr>
            <a:spLocks noGrp="1"/>
          </p:cNvSpPr>
          <p:nvPr>
            <p:ph type="pic" sz="quarter" idx="17"/>
          </p:nvPr>
        </p:nvSpPr>
        <p:spPr>
          <a:xfrm>
            <a:off x="4059936" y="1828800"/>
            <a:ext cx="4059936" cy="4114800"/>
          </a:xfrm>
          <a:solidFill>
            <a:schemeClr val="bg1">
              <a:lumMod val="95000"/>
            </a:schemeClr>
          </a:solidFill>
        </p:spPr>
        <p:txBody>
          <a:bodyPr anchor="ctr" anchorCtr="0"/>
          <a:lstStyle>
            <a:lvl1pPr marL="0" indent="0" algn="ctr">
              <a:buFontTx/>
              <a:buNone/>
              <a:defRPr/>
            </a:lvl1pPr>
          </a:lstStyle>
          <a:p>
            <a:r>
              <a:rPr lang="en-US"/>
              <a:t>Click icon to add picture</a:t>
            </a:r>
          </a:p>
        </p:txBody>
      </p:sp>
      <p:sp>
        <p:nvSpPr>
          <p:cNvPr id="12" name="Picture Placeholder 10"/>
          <p:cNvSpPr>
            <a:spLocks noGrp="1"/>
          </p:cNvSpPr>
          <p:nvPr>
            <p:ph type="pic" sz="quarter" idx="18"/>
          </p:nvPr>
        </p:nvSpPr>
        <p:spPr>
          <a:xfrm>
            <a:off x="8119872" y="1828800"/>
            <a:ext cx="4072128" cy="4114800"/>
          </a:xfrm>
          <a:solidFill>
            <a:schemeClr val="bg1">
              <a:lumMod val="95000"/>
            </a:schemeClr>
          </a:solidFill>
        </p:spPr>
        <p:txBody>
          <a:bodyPr anchor="ctr" anchorCtr="0"/>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36111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5737" y="0"/>
            <a:ext cx="9708064" cy="711200"/>
          </a:xfrm>
        </p:spPr>
        <p:txBody>
          <a:bodyPr anchor="b">
            <a:noAutofit/>
          </a:bodyPr>
          <a:lstStyle>
            <a:lvl1pPr>
              <a:defRPr sz="2800" b="1">
                <a:solidFill>
                  <a:schemeClr val="tx2"/>
                </a:solidFill>
              </a:defRPr>
            </a:lvl1pPr>
          </a:lstStyle>
          <a:p>
            <a:pPr lvl="0"/>
            <a:r>
              <a:rPr lang="en-US"/>
              <a:t>HEADER</a:t>
            </a:r>
          </a:p>
        </p:txBody>
      </p:sp>
      <p:sp>
        <p:nvSpPr>
          <p:cNvPr id="4" name="Text Placeholder 3"/>
          <p:cNvSpPr>
            <a:spLocks noGrp="1"/>
          </p:cNvSpPr>
          <p:nvPr>
            <p:ph type="body" sz="half" idx="2" hasCustomPrompt="1"/>
          </p:nvPr>
        </p:nvSpPr>
        <p:spPr>
          <a:xfrm>
            <a:off x="1645736" y="807461"/>
            <a:ext cx="9708064" cy="806193"/>
          </a:xfrm>
        </p:spPr>
        <p:txBody>
          <a:bodyPr>
            <a:noAutofit/>
          </a:bodyPr>
          <a:lstStyle>
            <a:lvl1pPr marL="0" indent="0">
              <a:buNone/>
              <a:defRPr sz="2400">
                <a:solidFill>
                  <a:schemeClr val="tx1"/>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DESCRIPTIVE LINE OF TEXT</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
        <p:nvSpPr>
          <p:cNvPr id="8" name="Picture Placeholder 10"/>
          <p:cNvSpPr>
            <a:spLocks noGrp="1"/>
          </p:cNvSpPr>
          <p:nvPr>
            <p:ph type="pic" sz="quarter" idx="16"/>
          </p:nvPr>
        </p:nvSpPr>
        <p:spPr>
          <a:xfrm>
            <a:off x="0" y="1828800"/>
            <a:ext cx="12192000" cy="4114800"/>
          </a:xfrm>
          <a:solidFill>
            <a:schemeClr val="bg1">
              <a:lumMod val="95000"/>
            </a:schemeClr>
          </a:solidFill>
        </p:spPr>
        <p:txBody>
          <a:bodyPr anchor="ctr" anchorCtr="0"/>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128309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Full Slide">
    <p:spTree>
      <p:nvGrpSpPr>
        <p:cNvPr id="1" name=""/>
        <p:cNvGrpSpPr/>
        <p:nvPr/>
      </p:nvGrpSpPr>
      <p:grpSpPr>
        <a:xfrm>
          <a:off x="0" y="0"/>
          <a:ext cx="0" cy="0"/>
          <a:chOff x="0" y="0"/>
          <a:chExt cx="0" cy="0"/>
        </a:xfrm>
      </p:grpSpPr>
      <p:sp>
        <p:nvSpPr>
          <p:cNvPr id="10" name="Picture Placeholder 8"/>
          <p:cNvSpPr>
            <a:spLocks noGrp="1"/>
          </p:cNvSpPr>
          <p:nvPr>
            <p:ph type="pic" sz="quarter" idx="13"/>
          </p:nvPr>
        </p:nvSpPr>
        <p:spPr>
          <a:xfrm>
            <a:off x="0" y="-1"/>
            <a:ext cx="12192000" cy="6309360"/>
          </a:xfrm>
          <a:solidFill>
            <a:schemeClr val="bg1">
              <a:lumMod val="95000"/>
            </a:schemeClr>
          </a:solidFill>
        </p:spPr>
        <p:txBody>
          <a:bodyPr anchor="ctr"/>
          <a:lstStyle>
            <a:lvl1pPr marL="0" indent="0" algn="ctr">
              <a:buNone/>
              <a:defRPr/>
            </a:lvl1pPr>
          </a:lstStyle>
          <a:p>
            <a:r>
              <a:rPr lang="en-US"/>
              <a:t>Click icon to add picture</a:t>
            </a:r>
          </a:p>
        </p:txBody>
      </p:sp>
      <p:sp>
        <p:nvSpPr>
          <p:cNvPr id="2" name="Title 1"/>
          <p:cNvSpPr>
            <a:spLocks noGrp="1"/>
          </p:cNvSpPr>
          <p:nvPr>
            <p:ph type="title" hasCustomPrompt="1"/>
          </p:nvPr>
        </p:nvSpPr>
        <p:spPr>
          <a:xfrm>
            <a:off x="1645737" y="0"/>
            <a:ext cx="9708064" cy="711200"/>
          </a:xfrm>
        </p:spPr>
        <p:txBody>
          <a:bodyPr anchor="b">
            <a:noAutofit/>
          </a:bodyPr>
          <a:lstStyle>
            <a:lvl1pPr>
              <a:defRPr sz="2800" b="1">
                <a:solidFill>
                  <a:schemeClr val="tx2"/>
                </a:solidFill>
              </a:defRPr>
            </a:lvl1pPr>
          </a:lstStyle>
          <a:p>
            <a:pPr lvl="0"/>
            <a:r>
              <a:rPr lang="en-US"/>
              <a:t>HEADER</a:t>
            </a:r>
          </a:p>
        </p:txBody>
      </p:sp>
      <p:sp>
        <p:nvSpPr>
          <p:cNvPr id="4" name="Text Placeholder 3"/>
          <p:cNvSpPr>
            <a:spLocks noGrp="1"/>
          </p:cNvSpPr>
          <p:nvPr>
            <p:ph type="body" sz="half" idx="2" hasCustomPrompt="1"/>
          </p:nvPr>
        </p:nvSpPr>
        <p:spPr>
          <a:xfrm>
            <a:off x="1645736" y="807461"/>
            <a:ext cx="9708064" cy="806193"/>
          </a:xfrm>
        </p:spPr>
        <p:txBody>
          <a:bodyPr>
            <a:noAutofit/>
          </a:bodyPr>
          <a:lstStyle>
            <a:lvl1pPr marL="0" indent="0">
              <a:buNone/>
              <a:defRPr sz="2400">
                <a:solidFill>
                  <a:schemeClr val="tx1"/>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DESCRIPTIVE LINE OF TEXT</a:t>
            </a:r>
          </a:p>
        </p:txBody>
      </p:sp>
      <p:sp>
        <p:nvSpPr>
          <p:cNvPr id="6" name="Footer Placeholder 5"/>
          <p:cNvSpPr>
            <a:spLocks noGrp="1"/>
          </p:cNvSpPr>
          <p:nvPr>
            <p:ph type="ftr" sz="quarter" idx="11"/>
          </p:nvPr>
        </p:nvSpPr>
        <p:spPr/>
        <p:txBody>
          <a:bodyPr/>
          <a:lstStyle/>
          <a:p>
            <a:r>
              <a:rPr lang="en-US"/>
              <a:t>Centre for Learning &amp; Teaching • [INSERT DATE] • [INSERT DETAILS]</a:t>
            </a:r>
          </a:p>
        </p:txBody>
      </p:sp>
      <p:sp>
        <p:nvSpPr>
          <p:cNvPr id="7" name="Slide Number Placeholder 6"/>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162706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Centre for Learning &amp; Teaching • [INSERT DATE] • [INSERT DETAILS]</a:t>
            </a:r>
          </a:p>
        </p:txBody>
      </p:sp>
      <p:sp>
        <p:nvSpPr>
          <p:cNvPr id="4" name="Slide Number Placeholder 3"/>
          <p:cNvSpPr>
            <a:spLocks noGrp="1"/>
          </p:cNvSpPr>
          <p:nvPr>
            <p:ph type="sldNum" sz="quarter" idx="12"/>
          </p:nvPr>
        </p:nvSpPr>
        <p:spPr/>
        <p:txBody>
          <a:bodyPr/>
          <a:lstStyle/>
          <a:p>
            <a:fld id="{EBBA2BBE-D6E6-4BE2-A029-E4C4FCB9ADED}" type="slidenum">
              <a:rPr lang="en-US" smtClean="0"/>
              <a:t>‹#›</a:t>
            </a:fld>
            <a:endParaRPr lang="en-US"/>
          </a:p>
        </p:txBody>
      </p:sp>
    </p:spTree>
    <p:extLst>
      <p:ext uri="{BB962C8B-B14F-4D97-AF65-F5344CB8AC3E}">
        <p14:creationId xmlns:p14="http://schemas.microsoft.com/office/powerpoint/2010/main" val="101124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1">
                <a:lumMod val="15000"/>
                <a:lumOff val="85000"/>
              </a:schemeClr>
            </a:gs>
            <a:gs pos="50000">
              <a:schemeClr val="bg1"/>
            </a:gs>
            <a:gs pos="100000">
              <a:schemeClr val="bg1"/>
            </a:gs>
          </a:gsLst>
          <a:lin ang="81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365761"/>
            <a:ext cx="10134600" cy="1325563"/>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1219200" y="1825625"/>
            <a:ext cx="10134600" cy="435133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7" y="6355087"/>
            <a:ext cx="5754815" cy="502919"/>
          </a:xfrm>
          <a:prstGeom prst="rect">
            <a:avLst/>
          </a:prstGeom>
        </p:spPr>
        <p:txBody>
          <a:bodyPr vert="horz" lIns="0" tIns="0" rIns="0" bIns="0" rtlCol="0" anchor="ctr"/>
          <a:lstStyle>
            <a:lvl1pPr algn="l">
              <a:defRPr sz="1051" i="1">
                <a:solidFill>
                  <a:schemeClr val="tx1"/>
                </a:solidFill>
              </a:defRPr>
            </a:lvl1pPr>
          </a:lstStyle>
          <a:p>
            <a:r>
              <a:rPr lang="en-US"/>
              <a:t>Centre for Learning &amp; Teaching • [INSERT DATE] • [INSERT DETAILS]</a:t>
            </a:r>
          </a:p>
        </p:txBody>
      </p:sp>
      <p:sp>
        <p:nvSpPr>
          <p:cNvPr id="6" name="Slide Number Placeholder 5"/>
          <p:cNvSpPr>
            <a:spLocks noGrp="1"/>
          </p:cNvSpPr>
          <p:nvPr>
            <p:ph type="sldNum" sz="quarter" idx="4"/>
          </p:nvPr>
        </p:nvSpPr>
        <p:spPr>
          <a:xfrm>
            <a:off x="10331126" y="6355087"/>
            <a:ext cx="1022684" cy="502919"/>
          </a:xfrm>
          <a:prstGeom prst="rect">
            <a:avLst/>
          </a:prstGeom>
        </p:spPr>
        <p:txBody>
          <a:bodyPr vert="horz" lIns="0" tIns="0" rIns="0" bIns="0" rtlCol="0" anchor="ctr"/>
          <a:lstStyle>
            <a:lvl1pPr algn="r">
              <a:defRPr sz="1051">
                <a:solidFill>
                  <a:schemeClr val="tx1">
                    <a:tint val="75000"/>
                  </a:schemeClr>
                </a:solidFill>
              </a:defRPr>
            </a:lvl1pPr>
          </a:lstStyle>
          <a:p>
            <a:fld id="{EBBA2BBE-D6E6-4BE2-A029-E4C4FCB9ADED}" type="slidenum">
              <a:rPr lang="en-US" smtClean="0"/>
              <a:pPr/>
              <a:t>‹#›</a:t>
            </a:fld>
            <a:endParaRPr lang="en-US"/>
          </a:p>
        </p:txBody>
      </p:sp>
      <p:sp>
        <p:nvSpPr>
          <p:cNvPr id="33" name="Rectangle 32"/>
          <p:cNvSpPr/>
          <p:nvPr userDrawn="1"/>
        </p:nvSpPr>
        <p:spPr>
          <a:xfrm>
            <a:off x="0" y="6309360"/>
            <a:ext cx="12192000" cy="45720"/>
          </a:xfrm>
          <a:prstGeom prst="rect">
            <a:avLst/>
          </a:prstGeom>
          <a:gradFill flip="none" rotWithShape="1">
            <a:gsLst>
              <a:gs pos="2500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grpSp>
        <p:nvGrpSpPr>
          <p:cNvPr id="153" name="Group 35"/>
          <p:cNvGrpSpPr>
            <a:grpSpLocks noChangeAspect="1"/>
          </p:cNvGrpSpPr>
          <p:nvPr userDrawn="1"/>
        </p:nvGrpSpPr>
        <p:grpSpPr bwMode="auto">
          <a:xfrm>
            <a:off x="1219200" y="6468227"/>
            <a:ext cx="1118070" cy="273467"/>
            <a:chOff x="654" y="3135"/>
            <a:chExt cx="1386" cy="339"/>
          </a:xfrm>
        </p:grpSpPr>
        <p:sp>
          <p:nvSpPr>
            <p:cNvPr id="154" name="AutoShape 34"/>
            <p:cNvSpPr>
              <a:spLocks noChangeAspect="1" noChangeArrowheads="1" noTextEdit="1"/>
            </p:cNvSpPr>
            <p:nvPr userDrawn="1"/>
          </p:nvSpPr>
          <p:spPr bwMode="auto">
            <a:xfrm>
              <a:off x="654" y="3135"/>
              <a:ext cx="1386"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36"/>
            <p:cNvSpPr>
              <a:spLocks noEditPoints="1"/>
            </p:cNvSpPr>
            <p:nvPr userDrawn="1"/>
          </p:nvSpPr>
          <p:spPr bwMode="auto">
            <a:xfrm>
              <a:off x="654" y="3135"/>
              <a:ext cx="289" cy="339"/>
            </a:xfrm>
            <a:custGeom>
              <a:avLst/>
              <a:gdLst>
                <a:gd name="T0" fmla="*/ 0 w 156"/>
                <a:gd name="T1" fmla="*/ 0 h 182"/>
                <a:gd name="T2" fmla="*/ 81 w 156"/>
                <a:gd name="T3" fmla="*/ 180 h 182"/>
                <a:gd name="T4" fmla="*/ 25 w 156"/>
                <a:gd name="T5" fmla="*/ 122 h 182"/>
                <a:gd name="T6" fmla="*/ 131 w 156"/>
                <a:gd name="T7" fmla="*/ 122 h 182"/>
                <a:gd name="T8" fmla="*/ 8 w 156"/>
                <a:gd name="T9" fmla="*/ 22 h 182"/>
                <a:gd name="T10" fmla="*/ 128 w 156"/>
                <a:gd name="T11" fmla="*/ 81 h 182"/>
                <a:gd name="T12" fmla="*/ 102 w 156"/>
                <a:gd name="T13" fmla="*/ 90 h 182"/>
                <a:gd name="T14" fmla="*/ 118 w 156"/>
                <a:gd name="T15" fmla="*/ 96 h 182"/>
                <a:gd name="T16" fmla="*/ 96 w 156"/>
                <a:gd name="T17" fmla="*/ 98 h 182"/>
                <a:gd name="T18" fmla="*/ 109 w 156"/>
                <a:gd name="T19" fmla="*/ 108 h 182"/>
                <a:gd name="T20" fmla="*/ 92 w 156"/>
                <a:gd name="T21" fmla="*/ 113 h 182"/>
                <a:gd name="T22" fmla="*/ 93 w 156"/>
                <a:gd name="T23" fmla="*/ 123 h 182"/>
                <a:gd name="T24" fmla="*/ 83 w 156"/>
                <a:gd name="T25" fmla="*/ 127 h 182"/>
                <a:gd name="T26" fmla="*/ 97 w 156"/>
                <a:gd name="T27" fmla="*/ 137 h 182"/>
                <a:gd name="T28" fmla="*/ 82 w 156"/>
                <a:gd name="T29" fmla="*/ 149 h 182"/>
                <a:gd name="T30" fmla="*/ 76 w 156"/>
                <a:gd name="T31" fmla="*/ 140 h 182"/>
                <a:gd name="T32" fmla="*/ 59 w 156"/>
                <a:gd name="T33" fmla="*/ 137 h 182"/>
                <a:gd name="T34" fmla="*/ 64 w 156"/>
                <a:gd name="T35" fmla="*/ 132 h 182"/>
                <a:gd name="T36" fmla="*/ 73 w 156"/>
                <a:gd name="T37" fmla="*/ 103 h 182"/>
                <a:gd name="T38" fmla="*/ 66 w 156"/>
                <a:gd name="T39" fmla="*/ 101 h 182"/>
                <a:gd name="T40" fmla="*/ 49 w 156"/>
                <a:gd name="T41" fmla="*/ 105 h 182"/>
                <a:gd name="T42" fmla="*/ 59 w 156"/>
                <a:gd name="T43" fmla="*/ 98 h 182"/>
                <a:gd name="T44" fmla="*/ 37 w 156"/>
                <a:gd name="T45" fmla="*/ 96 h 182"/>
                <a:gd name="T46" fmla="*/ 54 w 156"/>
                <a:gd name="T47" fmla="*/ 90 h 182"/>
                <a:gd name="T48" fmla="*/ 28 w 156"/>
                <a:gd name="T49" fmla="*/ 81 h 182"/>
                <a:gd name="T50" fmla="*/ 32 w 156"/>
                <a:gd name="T51" fmla="*/ 76 h 182"/>
                <a:gd name="T52" fmla="*/ 47 w 156"/>
                <a:gd name="T53" fmla="*/ 65 h 182"/>
                <a:gd name="T54" fmla="*/ 22 w 156"/>
                <a:gd name="T55" fmla="*/ 51 h 182"/>
                <a:gd name="T56" fmla="*/ 26 w 156"/>
                <a:gd name="T57" fmla="*/ 47 h 182"/>
                <a:gd name="T58" fmla="*/ 42 w 156"/>
                <a:gd name="T59" fmla="*/ 37 h 182"/>
                <a:gd name="T60" fmla="*/ 18 w 156"/>
                <a:gd name="T61" fmla="*/ 18 h 182"/>
                <a:gd name="T62" fmla="*/ 54 w 156"/>
                <a:gd name="T63" fmla="*/ 42 h 182"/>
                <a:gd name="T64" fmla="*/ 73 w 156"/>
                <a:gd name="T65" fmla="*/ 62 h 182"/>
                <a:gd name="T66" fmla="*/ 84 w 156"/>
                <a:gd name="T67" fmla="*/ 62 h 182"/>
                <a:gd name="T68" fmla="*/ 99 w 156"/>
                <a:gd name="T69" fmla="*/ 28 h 182"/>
                <a:gd name="T70" fmla="*/ 139 w 156"/>
                <a:gd name="T71" fmla="*/ 18 h 182"/>
                <a:gd name="T72" fmla="*/ 125 w 156"/>
                <a:gd name="T73" fmla="*/ 40 h 182"/>
                <a:gd name="T74" fmla="*/ 111 w 156"/>
                <a:gd name="T75" fmla="*/ 51 h 182"/>
                <a:gd name="T76" fmla="*/ 134 w 156"/>
                <a:gd name="T77" fmla="*/ 51 h 182"/>
                <a:gd name="T78" fmla="*/ 120 w 156"/>
                <a:gd name="T79" fmla="*/ 69 h 182"/>
                <a:gd name="T80" fmla="*/ 105 w 156"/>
                <a:gd name="T81" fmla="*/ 79 h 182"/>
                <a:gd name="T82" fmla="*/ 78 w 156"/>
                <a:gd name="T83" fmla="*/ 64 h 182"/>
                <a:gd name="T84" fmla="*/ 66 w 156"/>
                <a:gd name="T85" fmla="*/ 56 h 182"/>
                <a:gd name="T86" fmla="*/ 66 w 156"/>
                <a:gd name="T87" fmla="*/ 38 h 182"/>
                <a:gd name="T88" fmla="*/ 59 w 156"/>
                <a:gd name="T89" fmla="*/ 36 h 182"/>
                <a:gd name="T90" fmla="*/ 75 w 156"/>
                <a:gd name="T91" fmla="*/ 28 h 182"/>
                <a:gd name="T92" fmla="*/ 94 w 156"/>
                <a:gd name="T93" fmla="*/ 28 h 182"/>
                <a:gd name="T94" fmla="*/ 92 w 156"/>
                <a:gd name="T95" fmla="*/ 44 h 182"/>
                <a:gd name="T96" fmla="*/ 89 w 156"/>
                <a:gd name="T97" fmla="*/ 56 h 182"/>
                <a:gd name="T98" fmla="*/ 73 w 156"/>
                <a:gd name="T99" fmla="*/ 31 h 182"/>
                <a:gd name="T100" fmla="*/ 73 w 156"/>
                <a:gd name="T101" fmla="*/ 3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75" y="180"/>
                  </a:moveTo>
                  <a:cubicBezTo>
                    <a:pt x="50" y="167"/>
                    <a:pt x="32" y="151"/>
                    <a:pt x="18" y="126"/>
                  </a:cubicBezTo>
                  <a:cubicBezTo>
                    <a:pt x="5" y="101"/>
                    <a:pt x="0" y="72"/>
                    <a:pt x="0" y="14"/>
                  </a:cubicBezTo>
                  <a:cubicBezTo>
                    <a:pt x="0" y="0"/>
                    <a:pt x="0" y="0"/>
                    <a:pt x="0" y="0"/>
                  </a:cubicBezTo>
                  <a:cubicBezTo>
                    <a:pt x="156" y="0"/>
                    <a:pt x="156" y="0"/>
                    <a:pt x="156" y="0"/>
                  </a:cubicBezTo>
                  <a:cubicBezTo>
                    <a:pt x="156" y="14"/>
                    <a:pt x="156" y="14"/>
                    <a:pt x="156" y="14"/>
                  </a:cubicBezTo>
                  <a:cubicBezTo>
                    <a:pt x="156" y="72"/>
                    <a:pt x="151" y="101"/>
                    <a:pt x="138" y="126"/>
                  </a:cubicBezTo>
                  <a:cubicBezTo>
                    <a:pt x="124" y="151"/>
                    <a:pt x="105" y="167"/>
                    <a:pt x="81" y="180"/>
                  </a:cubicBezTo>
                  <a:cubicBezTo>
                    <a:pt x="78" y="182"/>
                    <a:pt x="78" y="182"/>
                    <a:pt x="78" y="182"/>
                  </a:cubicBezTo>
                  <a:lnTo>
                    <a:pt x="75" y="180"/>
                  </a:lnTo>
                  <a:close/>
                  <a:moveTo>
                    <a:pt x="8" y="22"/>
                  </a:moveTo>
                  <a:cubicBezTo>
                    <a:pt x="8" y="77"/>
                    <a:pt x="15" y="102"/>
                    <a:pt x="25" y="122"/>
                  </a:cubicBezTo>
                  <a:cubicBezTo>
                    <a:pt x="36" y="144"/>
                    <a:pt x="50" y="156"/>
                    <a:pt x="76" y="172"/>
                  </a:cubicBezTo>
                  <a:cubicBezTo>
                    <a:pt x="78" y="174"/>
                    <a:pt x="78" y="174"/>
                    <a:pt x="78" y="174"/>
                  </a:cubicBezTo>
                  <a:cubicBezTo>
                    <a:pt x="80" y="172"/>
                    <a:pt x="80" y="172"/>
                    <a:pt x="80" y="172"/>
                  </a:cubicBezTo>
                  <a:cubicBezTo>
                    <a:pt x="106" y="156"/>
                    <a:pt x="120" y="144"/>
                    <a:pt x="131" y="122"/>
                  </a:cubicBezTo>
                  <a:cubicBezTo>
                    <a:pt x="141" y="102"/>
                    <a:pt x="148" y="77"/>
                    <a:pt x="148" y="22"/>
                  </a:cubicBezTo>
                  <a:cubicBezTo>
                    <a:pt x="148" y="7"/>
                    <a:pt x="148" y="7"/>
                    <a:pt x="148" y="7"/>
                  </a:cubicBezTo>
                  <a:cubicBezTo>
                    <a:pt x="8" y="7"/>
                    <a:pt x="8" y="7"/>
                    <a:pt x="8" y="7"/>
                  </a:cubicBezTo>
                  <a:lnTo>
                    <a:pt x="8" y="22"/>
                  </a:lnTo>
                  <a:close/>
                  <a:moveTo>
                    <a:pt x="105" y="79"/>
                  </a:moveTo>
                  <a:cubicBezTo>
                    <a:pt x="107" y="81"/>
                    <a:pt x="111" y="83"/>
                    <a:pt x="116" y="83"/>
                  </a:cubicBezTo>
                  <a:cubicBezTo>
                    <a:pt x="122" y="83"/>
                    <a:pt x="128" y="81"/>
                    <a:pt x="128" y="81"/>
                  </a:cubicBezTo>
                  <a:cubicBezTo>
                    <a:pt x="128" y="81"/>
                    <a:pt x="128" y="81"/>
                    <a:pt x="128" y="81"/>
                  </a:cubicBezTo>
                  <a:cubicBezTo>
                    <a:pt x="128" y="85"/>
                    <a:pt x="123" y="88"/>
                    <a:pt x="120" y="90"/>
                  </a:cubicBezTo>
                  <a:cubicBezTo>
                    <a:pt x="117" y="91"/>
                    <a:pt x="114" y="91"/>
                    <a:pt x="111" y="91"/>
                  </a:cubicBezTo>
                  <a:cubicBezTo>
                    <a:pt x="108" y="91"/>
                    <a:pt x="103" y="90"/>
                    <a:pt x="102" y="90"/>
                  </a:cubicBezTo>
                  <a:cubicBezTo>
                    <a:pt x="102" y="90"/>
                    <a:pt x="102" y="90"/>
                    <a:pt x="102" y="90"/>
                  </a:cubicBezTo>
                  <a:cubicBezTo>
                    <a:pt x="103" y="93"/>
                    <a:pt x="107" y="94"/>
                    <a:pt x="109" y="95"/>
                  </a:cubicBezTo>
                  <a:cubicBezTo>
                    <a:pt x="112" y="96"/>
                    <a:pt x="114" y="96"/>
                    <a:pt x="115" y="96"/>
                  </a:cubicBezTo>
                  <a:cubicBezTo>
                    <a:pt x="116" y="96"/>
                    <a:pt x="118" y="96"/>
                    <a:pt x="118" y="96"/>
                  </a:cubicBezTo>
                  <a:cubicBezTo>
                    <a:pt x="118" y="96"/>
                    <a:pt x="118" y="96"/>
                    <a:pt x="118" y="96"/>
                  </a:cubicBezTo>
                  <a:cubicBezTo>
                    <a:pt x="118" y="96"/>
                    <a:pt x="117" y="98"/>
                    <a:pt x="114" y="100"/>
                  </a:cubicBezTo>
                  <a:cubicBezTo>
                    <a:pt x="111" y="101"/>
                    <a:pt x="108" y="102"/>
                    <a:pt x="106" y="102"/>
                  </a:cubicBezTo>
                  <a:cubicBezTo>
                    <a:pt x="102" y="102"/>
                    <a:pt x="99" y="101"/>
                    <a:pt x="96" y="98"/>
                  </a:cubicBezTo>
                  <a:cubicBezTo>
                    <a:pt x="96" y="98"/>
                    <a:pt x="96" y="98"/>
                    <a:pt x="96" y="98"/>
                  </a:cubicBezTo>
                  <a:cubicBezTo>
                    <a:pt x="96" y="101"/>
                    <a:pt x="100" y="107"/>
                    <a:pt x="104" y="107"/>
                  </a:cubicBezTo>
                  <a:cubicBezTo>
                    <a:pt x="105" y="107"/>
                    <a:pt x="107" y="107"/>
                    <a:pt x="107" y="105"/>
                  </a:cubicBezTo>
                  <a:cubicBezTo>
                    <a:pt x="107" y="105"/>
                    <a:pt x="107" y="105"/>
                    <a:pt x="107" y="105"/>
                  </a:cubicBezTo>
                  <a:cubicBezTo>
                    <a:pt x="107" y="105"/>
                    <a:pt x="109" y="106"/>
                    <a:pt x="109" y="108"/>
                  </a:cubicBezTo>
                  <a:cubicBezTo>
                    <a:pt x="109" y="110"/>
                    <a:pt x="107" y="113"/>
                    <a:pt x="103" y="113"/>
                  </a:cubicBezTo>
                  <a:cubicBezTo>
                    <a:pt x="95" y="113"/>
                    <a:pt x="91" y="105"/>
                    <a:pt x="90" y="101"/>
                  </a:cubicBezTo>
                  <a:cubicBezTo>
                    <a:pt x="89" y="101"/>
                    <a:pt x="89" y="101"/>
                    <a:pt x="89" y="101"/>
                  </a:cubicBezTo>
                  <a:cubicBezTo>
                    <a:pt x="89" y="108"/>
                    <a:pt x="92" y="113"/>
                    <a:pt x="92" y="113"/>
                  </a:cubicBezTo>
                  <a:cubicBezTo>
                    <a:pt x="92" y="114"/>
                    <a:pt x="92" y="114"/>
                    <a:pt x="92" y="114"/>
                  </a:cubicBezTo>
                  <a:cubicBezTo>
                    <a:pt x="88" y="112"/>
                    <a:pt x="84" y="108"/>
                    <a:pt x="83" y="103"/>
                  </a:cubicBezTo>
                  <a:cubicBezTo>
                    <a:pt x="83" y="103"/>
                    <a:pt x="83" y="103"/>
                    <a:pt x="83" y="103"/>
                  </a:cubicBezTo>
                  <a:cubicBezTo>
                    <a:pt x="83" y="118"/>
                    <a:pt x="87" y="123"/>
                    <a:pt x="93" y="123"/>
                  </a:cubicBezTo>
                  <a:cubicBezTo>
                    <a:pt x="98" y="123"/>
                    <a:pt x="100" y="120"/>
                    <a:pt x="100" y="120"/>
                  </a:cubicBezTo>
                  <a:cubicBezTo>
                    <a:pt x="100" y="120"/>
                    <a:pt x="100" y="120"/>
                    <a:pt x="100" y="120"/>
                  </a:cubicBezTo>
                  <a:cubicBezTo>
                    <a:pt x="100" y="129"/>
                    <a:pt x="96" y="132"/>
                    <a:pt x="92" y="132"/>
                  </a:cubicBezTo>
                  <a:cubicBezTo>
                    <a:pt x="88" y="132"/>
                    <a:pt x="85" y="130"/>
                    <a:pt x="83" y="127"/>
                  </a:cubicBezTo>
                  <a:cubicBezTo>
                    <a:pt x="83" y="127"/>
                    <a:pt x="83" y="127"/>
                    <a:pt x="83" y="127"/>
                  </a:cubicBezTo>
                  <a:cubicBezTo>
                    <a:pt x="83" y="132"/>
                    <a:pt x="85" y="138"/>
                    <a:pt x="92" y="138"/>
                  </a:cubicBezTo>
                  <a:cubicBezTo>
                    <a:pt x="95" y="138"/>
                    <a:pt x="96" y="137"/>
                    <a:pt x="96" y="137"/>
                  </a:cubicBezTo>
                  <a:cubicBezTo>
                    <a:pt x="97" y="137"/>
                    <a:pt x="97" y="137"/>
                    <a:pt x="97" y="137"/>
                  </a:cubicBezTo>
                  <a:cubicBezTo>
                    <a:pt x="97" y="142"/>
                    <a:pt x="94" y="146"/>
                    <a:pt x="89" y="146"/>
                  </a:cubicBezTo>
                  <a:cubicBezTo>
                    <a:pt x="85" y="146"/>
                    <a:pt x="82" y="142"/>
                    <a:pt x="81" y="140"/>
                  </a:cubicBezTo>
                  <a:cubicBezTo>
                    <a:pt x="80" y="140"/>
                    <a:pt x="80" y="140"/>
                    <a:pt x="80" y="140"/>
                  </a:cubicBezTo>
                  <a:cubicBezTo>
                    <a:pt x="80" y="140"/>
                    <a:pt x="82" y="145"/>
                    <a:pt x="82" y="149"/>
                  </a:cubicBezTo>
                  <a:cubicBezTo>
                    <a:pt x="82" y="153"/>
                    <a:pt x="80" y="157"/>
                    <a:pt x="78" y="159"/>
                  </a:cubicBezTo>
                  <a:cubicBezTo>
                    <a:pt x="78" y="159"/>
                    <a:pt x="78" y="159"/>
                    <a:pt x="78" y="159"/>
                  </a:cubicBezTo>
                  <a:cubicBezTo>
                    <a:pt x="76" y="157"/>
                    <a:pt x="74" y="153"/>
                    <a:pt x="74" y="149"/>
                  </a:cubicBezTo>
                  <a:cubicBezTo>
                    <a:pt x="74" y="145"/>
                    <a:pt x="76" y="140"/>
                    <a:pt x="76" y="140"/>
                  </a:cubicBezTo>
                  <a:cubicBezTo>
                    <a:pt x="75" y="140"/>
                    <a:pt x="75" y="140"/>
                    <a:pt x="75" y="140"/>
                  </a:cubicBezTo>
                  <a:cubicBezTo>
                    <a:pt x="74" y="142"/>
                    <a:pt x="71" y="146"/>
                    <a:pt x="67" y="146"/>
                  </a:cubicBezTo>
                  <a:cubicBezTo>
                    <a:pt x="62" y="146"/>
                    <a:pt x="59" y="142"/>
                    <a:pt x="59" y="137"/>
                  </a:cubicBezTo>
                  <a:cubicBezTo>
                    <a:pt x="59" y="137"/>
                    <a:pt x="59" y="137"/>
                    <a:pt x="59" y="137"/>
                  </a:cubicBezTo>
                  <a:cubicBezTo>
                    <a:pt x="59" y="137"/>
                    <a:pt x="61" y="138"/>
                    <a:pt x="64" y="138"/>
                  </a:cubicBezTo>
                  <a:cubicBezTo>
                    <a:pt x="71" y="138"/>
                    <a:pt x="73" y="132"/>
                    <a:pt x="73" y="127"/>
                  </a:cubicBezTo>
                  <a:cubicBezTo>
                    <a:pt x="73" y="127"/>
                    <a:pt x="73" y="127"/>
                    <a:pt x="73" y="127"/>
                  </a:cubicBezTo>
                  <a:cubicBezTo>
                    <a:pt x="71" y="130"/>
                    <a:pt x="68" y="132"/>
                    <a:pt x="64" y="132"/>
                  </a:cubicBezTo>
                  <a:cubicBezTo>
                    <a:pt x="60" y="132"/>
                    <a:pt x="55" y="129"/>
                    <a:pt x="55" y="120"/>
                  </a:cubicBezTo>
                  <a:cubicBezTo>
                    <a:pt x="56" y="120"/>
                    <a:pt x="56" y="120"/>
                    <a:pt x="56" y="120"/>
                  </a:cubicBezTo>
                  <a:cubicBezTo>
                    <a:pt x="56" y="120"/>
                    <a:pt x="58" y="123"/>
                    <a:pt x="63" y="123"/>
                  </a:cubicBezTo>
                  <a:cubicBezTo>
                    <a:pt x="69" y="123"/>
                    <a:pt x="73" y="118"/>
                    <a:pt x="73" y="103"/>
                  </a:cubicBezTo>
                  <a:cubicBezTo>
                    <a:pt x="73" y="103"/>
                    <a:pt x="73" y="103"/>
                    <a:pt x="73" y="103"/>
                  </a:cubicBezTo>
                  <a:cubicBezTo>
                    <a:pt x="72" y="108"/>
                    <a:pt x="68" y="112"/>
                    <a:pt x="64" y="114"/>
                  </a:cubicBezTo>
                  <a:cubicBezTo>
                    <a:pt x="64" y="113"/>
                    <a:pt x="64" y="113"/>
                    <a:pt x="64" y="113"/>
                  </a:cubicBezTo>
                  <a:cubicBezTo>
                    <a:pt x="64" y="113"/>
                    <a:pt x="66" y="108"/>
                    <a:pt x="66" y="101"/>
                  </a:cubicBezTo>
                  <a:cubicBezTo>
                    <a:pt x="66" y="101"/>
                    <a:pt x="66" y="101"/>
                    <a:pt x="66" y="101"/>
                  </a:cubicBezTo>
                  <a:cubicBezTo>
                    <a:pt x="65" y="105"/>
                    <a:pt x="61" y="113"/>
                    <a:pt x="53" y="113"/>
                  </a:cubicBezTo>
                  <a:cubicBezTo>
                    <a:pt x="49" y="113"/>
                    <a:pt x="47" y="110"/>
                    <a:pt x="47" y="108"/>
                  </a:cubicBezTo>
                  <a:cubicBezTo>
                    <a:pt x="47" y="106"/>
                    <a:pt x="49" y="105"/>
                    <a:pt x="49" y="105"/>
                  </a:cubicBezTo>
                  <a:cubicBezTo>
                    <a:pt x="49" y="105"/>
                    <a:pt x="49" y="105"/>
                    <a:pt x="49" y="105"/>
                  </a:cubicBezTo>
                  <a:cubicBezTo>
                    <a:pt x="49" y="107"/>
                    <a:pt x="50" y="107"/>
                    <a:pt x="52" y="107"/>
                  </a:cubicBezTo>
                  <a:cubicBezTo>
                    <a:pt x="56" y="107"/>
                    <a:pt x="59" y="101"/>
                    <a:pt x="60" y="98"/>
                  </a:cubicBezTo>
                  <a:cubicBezTo>
                    <a:pt x="59" y="98"/>
                    <a:pt x="59" y="98"/>
                    <a:pt x="59" y="98"/>
                  </a:cubicBezTo>
                  <a:cubicBezTo>
                    <a:pt x="57" y="101"/>
                    <a:pt x="54" y="102"/>
                    <a:pt x="50" y="102"/>
                  </a:cubicBezTo>
                  <a:cubicBezTo>
                    <a:pt x="48" y="102"/>
                    <a:pt x="45" y="101"/>
                    <a:pt x="42" y="100"/>
                  </a:cubicBezTo>
                  <a:cubicBezTo>
                    <a:pt x="39" y="98"/>
                    <a:pt x="37" y="96"/>
                    <a:pt x="37" y="96"/>
                  </a:cubicBezTo>
                  <a:cubicBezTo>
                    <a:pt x="37" y="96"/>
                    <a:pt x="37" y="96"/>
                    <a:pt x="37" y="96"/>
                  </a:cubicBezTo>
                  <a:cubicBezTo>
                    <a:pt x="37" y="96"/>
                    <a:pt x="40" y="96"/>
                    <a:pt x="41" y="96"/>
                  </a:cubicBezTo>
                  <a:cubicBezTo>
                    <a:pt x="42" y="96"/>
                    <a:pt x="44" y="96"/>
                    <a:pt x="47" y="95"/>
                  </a:cubicBezTo>
                  <a:cubicBezTo>
                    <a:pt x="49" y="94"/>
                    <a:pt x="52" y="93"/>
                    <a:pt x="54" y="90"/>
                  </a:cubicBezTo>
                  <a:cubicBezTo>
                    <a:pt x="54" y="90"/>
                    <a:pt x="54" y="90"/>
                    <a:pt x="54" y="90"/>
                  </a:cubicBezTo>
                  <a:cubicBezTo>
                    <a:pt x="52" y="90"/>
                    <a:pt x="48" y="91"/>
                    <a:pt x="45" y="91"/>
                  </a:cubicBezTo>
                  <a:cubicBezTo>
                    <a:pt x="42" y="91"/>
                    <a:pt x="39" y="91"/>
                    <a:pt x="36" y="90"/>
                  </a:cubicBezTo>
                  <a:cubicBezTo>
                    <a:pt x="33" y="88"/>
                    <a:pt x="28" y="85"/>
                    <a:pt x="28" y="81"/>
                  </a:cubicBezTo>
                  <a:cubicBezTo>
                    <a:pt x="28" y="81"/>
                    <a:pt x="28" y="81"/>
                    <a:pt x="28" y="81"/>
                  </a:cubicBezTo>
                  <a:cubicBezTo>
                    <a:pt x="28" y="81"/>
                    <a:pt x="34" y="83"/>
                    <a:pt x="39" y="83"/>
                  </a:cubicBezTo>
                  <a:cubicBezTo>
                    <a:pt x="45" y="83"/>
                    <a:pt x="49" y="81"/>
                    <a:pt x="51" y="79"/>
                  </a:cubicBezTo>
                  <a:cubicBezTo>
                    <a:pt x="51" y="79"/>
                    <a:pt x="51" y="79"/>
                    <a:pt x="51" y="79"/>
                  </a:cubicBezTo>
                  <a:cubicBezTo>
                    <a:pt x="41" y="79"/>
                    <a:pt x="35" y="77"/>
                    <a:pt x="32" y="76"/>
                  </a:cubicBezTo>
                  <a:cubicBezTo>
                    <a:pt x="28" y="75"/>
                    <a:pt x="24" y="72"/>
                    <a:pt x="24" y="66"/>
                  </a:cubicBezTo>
                  <a:cubicBezTo>
                    <a:pt x="24" y="66"/>
                    <a:pt x="24" y="66"/>
                    <a:pt x="24" y="66"/>
                  </a:cubicBezTo>
                  <a:cubicBezTo>
                    <a:pt x="24" y="66"/>
                    <a:pt x="28" y="69"/>
                    <a:pt x="36" y="69"/>
                  </a:cubicBezTo>
                  <a:cubicBezTo>
                    <a:pt x="42" y="69"/>
                    <a:pt x="45" y="67"/>
                    <a:pt x="47" y="65"/>
                  </a:cubicBezTo>
                  <a:cubicBezTo>
                    <a:pt x="47" y="65"/>
                    <a:pt x="47" y="65"/>
                    <a:pt x="47" y="65"/>
                  </a:cubicBezTo>
                  <a:cubicBezTo>
                    <a:pt x="39" y="65"/>
                    <a:pt x="33" y="64"/>
                    <a:pt x="29" y="62"/>
                  </a:cubicBezTo>
                  <a:cubicBezTo>
                    <a:pt x="25" y="60"/>
                    <a:pt x="22" y="56"/>
                    <a:pt x="22" y="51"/>
                  </a:cubicBezTo>
                  <a:cubicBezTo>
                    <a:pt x="22" y="51"/>
                    <a:pt x="22" y="51"/>
                    <a:pt x="22" y="51"/>
                  </a:cubicBezTo>
                  <a:cubicBezTo>
                    <a:pt x="22" y="51"/>
                    <a:pt x="26" y="54"/>
                    <a:pt x="34" y="54"/>
                  </a:cubicBezTo>
                  <a:cubicBezTo>
                    <a:pt x="39" y="54"/>
                    <a:pt x="43" y="53"/>
                    <a:pt x="44" y="51"/>
                  </a:cubicBezTo>
                  <a:cubicBezTo>
                    <a:pt x="44" y="51"/>
                    <a:pt x="44" y="51"/>
                    <a:pt x="44" y="51"/>
                  </a:cubicBezTo>
                  <a:cubicBezTo>
                    <a:pt x="36" y="51"/>
                    <a:pt x="30" y="50"/>
                    <a:pt x="26" y="47"/>
                  </a:cubicBezTo>
                  <a:cubicBezTo>
                    <a:pt x="22" y="45"/>
                    <a:pt x="19" y="42"/>
                    <a:pt x="19" y="37"/>
                  </a:cubicBezTo>
                  <a:cubicBezTo>
                    <a:pt x="20" y="37"/>
                    <a:pt x="20" y="37"/>
                    <a:pt x="20" y="37"/>
                  </a:cubicBezTo>
                  <a:cubicBezTo>
                    <a:pt x="20" y="37"/>
                    <a:pt x="24" y="40"/>
                    <a:pt x="31" y="40"/>
                  </a:cubicBezTo>
                  <a:cubicBezTo>
                    <a:pt x="37" y="40"/>
                    <a:pt x="41" y="38"/>
                    <a:pt x="42" y="37"/>
                  </a:cubicBezTo>
                  <a:cubicBezTo>
                    <a:pt x="42" y="36"/>
                    <a:pt x="42" y="36"/>
                    <a:pt x="42" y="36"/>
                  </a:cubicBezTo>
                  <a:cubicBezTo>
                    <a:pt x="34" y="36"/>
                    <a:pt x="28" y="35"/>
                    <a:pt x="24" y="33"/>
                  </a:cubicBezTo>
                  <a:cubicBezTo>
                    <a:pt x="20" y="31"/>
                    <a:pt x="17" y="28"/>
                    <a:pt x="17" y="18"/>
                  </a:cubicBezTo>
                  <a:cubicBezTo>
                    <a:pt x="18" y="18"/>
                    <a:pt x="18" y="18"/>
                    <a:pt x="18" y="18"/>
                  </a:cubicBezTo>
                  <a:cubicBezTo>
                    <a:pt x="25" y="24"/>
                    <a:pt x="31" y="25"/>
                    <a:pt x="37" y="25"/>
                  </a:cubicBezTo>
                  <a:cubicBezTo>
                    <a:pt x="45" y="25"/>
                    <a:pt x="50" y="24"/>
                    <a:pt x="53" y="24"/>
                  </a:cubicBezTo>
                  <a:cubicBezTo>
                    <a:pt x="55" y="24"/>
                    <a:pt x="57" y="25"/>
                    <a:pt x="57" y="28"/>
                  </a:cubicBezTo>
                  <a:cubicBezTo>
                    <a:pt x="57" y="31"/>
                    <a:pt x="54" y="35"/>
                    <a:pt x="54" y="42"/>
                  </a:cubicBezTo>
                  <a:cubicBezTo>
                    <a:pt x="54" y="53"/>
                    <a:pt x="59" y="59"/>
                    <a:pt x="65" y="59"/>
                  </a:cubicBezTo>
                  <a:cubicBezTo>
                    <a:pt x="65" y="59"/>
                    <a:pt x="66" y="62"/>
                    <a:pt x="70" y="62"/>
                  </a:cubicBezTo>
                  <a:cubicBezTo>
                    <a:pt x="72" y="62"/>
                    <a:pt x="72" y="62"/>
                    <a:pt x="72" y="62"/>
                  </a:cubicBezTo>
                  <a:cubicBezTo>
                    <a:pt x="73" y="62"/>
                    <a:pt x="73" y="62"/>
                    <a:pt x="73" y="62"/>
                  </a:cubicBezTo>
                  <a:cubicBezTo>
                    <a:pt x="74" y="67"/>
                    <a:pt x="78" y="69"/>
                    <a:pt x="78" y="69"/>
                  </a:cubicBezTo>
                  <a:cubicBezTo>
                    <a:pt x="78" y="69"/>
                    <a:pt x="78" y="69"/>
                    <a:pt x="78" y="69"/>
                  </a:cubicBezTo>
                  <a:cubicBezTo>
                    <a:pt x="78" y="69"/>
                    <a:pt x="82" y="67"/>
                    <a:pt x="83" y="62"/>
                  </a:cubicBezTo>
                  <a:cubicBezTo>
                    <a:pt x="84" y="62"/>
                    <a:pt x="84" y="62"/>
                    <a:pt x="84" y="62"/>
                  </a:cubicBezTo>
                  <a:cubicBezTo>
                    <a:pt x="84" y="62"/>
                    <a:pt x="84" y="62"/>
                    <a:pt x="86" y="62"/>
                  </a:cubicBezTo>
                  <a:cubicBezTo>
                    <a:pt x="90" y="62"/>
                    <a:pt x="91" y="59"/>
                    <a:pt x="91" y="59"/>
                  </a:cubicBezTo>
                  <a:cubicBezTo>
                    <a:pt x="97" y="59"/>
                    <a:pt x="102" y="53"/>
                    <a:pt x="102" y="42"/>
                  </a:cubicBezTo>
                  <a:cubicBezTo>
                    <a:pt x="102" y="35"/>
                    <a:pt x="99" y="31"/>
                    <a:pt x="99" y="28"/>
                  </a:cubicBezTo>
                  <a:cubicBezTo>
                    <a:pt x="99" y="25"/>
                    <a:pt x="101" y="24"/>
                    <a:pt x="103" y="24"/>
                  </a:cubicBezTo>
                  <a:cubicBezTo>
                    <a:pt x="105" y="24"/>
                    <a:pt x="111" y="25"/>
                    <a:pt x="119" y="25"/>
                  </a:cubicBezTo>
                  <a:cubicBezTo>
                    <a:pt x="125" y="25"/>
                    <a:pt x="131" y="24"/>
                    <a:pt x="138" y="18"/>
                  </a:cubicBezTo>
                  <a:cubicBezTo>
                    <a:pt x="139" y="18"/>
                    <a:pt x="139" y="18"/>
                    <a:pt x="139" y="18"/>
                  </a:cubicBezTo>
                  <a:cubicBezTo>
                    <a:pt x="139" y="28"/>
                    <a:pt x="136" y="31"/>
                    <a:pt x="132" y="33"/>
                  </a:cubicBezTo>
                  <a:cubicBezTo>
                    <a:pt x="128" y="35"/>
                    <a:pt x="122" y="36"/>
                    <a:pt x="114" y="36"/>
                  </a:cubicBezTo>
                  <a:cubicBezTo>
                    <a:pt x="114" y="37"/>
                    <a:pt x="114" y="37"/>
                    <a:pt x="114" y="37"/>
                  </a:cubicBezTo>
                  <a:cubicBezTo>
                    <a:pt x="115" y="38"/>
                    <a:pt x="119" y="40"/>
                    <a:pt x="125" y="40"/>
                  </a:cubicBezTo>
                  <a:cubicBezTo>
                    <a:pt x="132" y="40"/>
                    <a:pt x="136" y="37"/>
                    <a:pt x="136" y="37"/>
                  </a:cubicBezTo>
                  <a:cubicBezTo>
                    <a:pt x="136" y="37"/>
                    <a:pt x="136" y="37"/>
                    <a:pt x="136" y="37"/>
                  </a:cubicBezTo>
                  <a:cubicBezTo>
                    <a:pt x="136" y="42"/>
                    <a:pt x="133" y="45"/>
                    <a:pt x="129" y="47"/>
                  </a:cubicBezTo>
                  <a:cubicBezTo>
                    <a:pt x="125" y="50"/>
                    <a:pt x="120" y="51"/>
                    <a:pt x="111" y="51"/>
                  </a:cubicBezTo>
                  <a:cubicBezTo>
                    <a:pt x="111" y="51"/>
                    <a:pt x="111" y="51"/>
                    <a:pt x="111" y="51"/>
                  </a:cubicBezTo>
                  <a:cubicBezTo>
                    <a:pt x="113" y="53"/>
                    <a:pt x="116" y="54"/>
                    <a:pt x="122" y="54"/>
                  </a:cubicBezTo>
                  <a:cubicBezTo>
                    <a:pt x="130" y="54"/>
                    <a:pt x="134" y="51"/>
                    <a:pt x="134" y="51"/>
                  </a:cubicBezTo>
                  <a:cubicBezTo>
                    <a:pt x="134" y="51"/>
                    <a:pt x="134" y="51"/>
                    <a:pt x="134" y="51"/>
                  </a:cubicBezTo>
                  <a:cubicBezTo>
                    <a:pt x="134" y="56"/>
                    <a:pt x="131" y="60"/>
                    <a:pt x="127" y="62"/>
                  </a:cubicBezTo>
                  <a:cubicBezTo>
                    <a:pt x="123" y="64"/>
                    <a:pt x="117" y="65"/>
                    <a:pt x="109" y="65"/>
                  </a:cubicBezTo>
                  <a:cubicBezTo>
                    <a:pt x="109" y="65"/>
                    <a:pt x="109" y="65"/>
                    <a:pt x="109" y="65"/>
                  </a:cubicBezTo>
                  <a:cubicBezTo>
                    <a:pt x="111" y="67"/>
                    <a:pt x="114" y="69"/>
                    <a:pt x="120" y="69"/>
                  </a:cubicBezTo>
                  <a:cubicBezTo>
                    <a:pt x="128" y="69"/>
                    <a:pt x="132" y="66"/>
                    <a:pt x="132" y="66"/>
                  </a:cubicBezTo>
                  <a:cubicBezTo>
                    <a:pt x="132" y="66"/>
                    <a:pt x="132" y="66"/>
                    <a:pt x="132" y="66"/>
                  </a:cubicBezTo>
                  <a:cubicBezTo>
                    <a:pt x="132" y="72"/>
                    <a:pt x="128" y="75"/>
                    <a:pt x="124" y="76"/>
                  </a:cubicBezTo>
                  <a:cubicBezTo>
                    <a:pt x="121" y="77"/>
                    <a:pt x="115" y="79"/>
                    <a:pt x="105" y="79"/>
                  </a:cubicBezTo>
                  <a:close/>
                  <a:moveTo>
                    <a:pt x="82" y="55"/>
                  </a:moveTo>
                  <a:cubicBezTo>
                    <a:pt x="81" y="55"/>
                    <a:pt x="81" y="55"/>
                    <a:pt x="81" y="55"/>
                  </a:cubicBezTo>
                  <a:cubicBezTo>
                    <a:pt x="81" y="61"/>
                    <a:pt x="78" y="64"/>
                    <a:pt x="78" y="64"/>
                  </a:cubicBezTo>
                  <a:cubicBezTo>
                    <a:pt x="78" y="64"/>
                    <a:pt x="78" y="64"/>
                    <a:pt x="78" y="64"/>
                  </a:cubicBezTo>
                  <a:cubicBezTo>
                    <a:pt x="78" y="64"/>
                    <a:pt x="74" y="61"/>
                    <a:pt x="74" y="55"/>
                  </a:cubicBezTo>
                  <a:cubicBezTo>
                    <a:pt x="74" y="55"/>
                    <a:pt x="74" y="55"/>
                    <a:pt x="74" y="55"/>
                  </a:cubicBezTo>
                  <a:cubicBezTo>
                    <a:pt x="73" y="57"/>
                    <a:pt x="72" y="58"/>
                    <a:pt x="70" y="58"/>
                  </a:cubicBezTo>
                  <a:cubicBezTo>
                    <a:pt x="67" y="58"/>
                    <a:pt x="66" y="56"/>
                    <a:pt x="66" y="56"/>
                  </a:cubicBezTo>
                  <a:cubicBezTo>
                    <a:pt x="68" y="52"/>
                    <a:pt x="69" y="50"/>
                    <a:pt x="69" y="48"/>
                  </a:cubicBezTo>
                  <a:cubicBezTo>
                    <a:pt x="70" y="46"/>
                    <a:pt x="71" y="43"/>
                    <a:pt x="71" y="42"/>
                  </a:cubicBezTo>
                  <a:cubicBezTo>
                    <a:pt x="71" y="41"/>
                    <a:pt x="70" y="39"/>
                    <a:pt x="68" y="39"/>
                  </a:cubicBezTo>
                  <a:cubicBezTo>
                    <a:pt x="66" y="38"/>
                    <a:pt x="66" y="38"/>
                    <a:pt x="66" y="38"/>
                  </a:cubicBezTo>
                  <a:cubicBezTo>
                    <a:pt x="66" y="38"/>
                    <a:pt x="65" y="38"/>
                    <a:pt x="64" y="38"/>
                  </a:cubicBezTo>
                  <a:cubicBezTo>
                    <a:pt x="63" y="38"/>
                    <a:pt x="62" y="38"/>
                    <a:pt x="62" y="41"/>
                  </a:cubicBezTo>
                  <a:cubicBezTo>
                    <a:pt x="61" y="41"/>
                    <a:pt x="61" y="41"/>
                    <a:pt x="61" y="41"/>
                  </a:cubicBezTo>
                  <a:cubicBezTo>
                    <a:pt x="61" y="40"/>
                    <a:pt x="59" y="39"/>
                    <a:pt x="59" y="36"/>
                  </a:cubicBezTo>
                  <a:cubicBezTo>
                    <a:pt x="59" y="35"/>
                    <a:pt x="60" y="34"/>
                    <a:pt x="61" y="33"/>
                  </a:cubicBezTo>
                  <a:cubicBezTo>
                    <a:pt x="62" y="32"/>
                    <a:pt x="66" y="31"/>
                    <a:pt x="69" y="30"/>
                  </a:cubicBezTo>
                  <a:cubicBezTo>
                    <a:pt x="71" y="28"/>
                    <a:pt x="71" y="28"/>
                    <a:pt x="71" y="28"/>
                  </a:cubicBezTo>
                  <a:cubicBezTo>
                    <a:pt x="71" y="28"/>
                    <a:pt x="73" y="28"/>
                    <a:pt x="75" y="28"/>
                  </a:cubicBezTo>
                  <a:cubicBezTo>
                    <a:pt x="80" y="28"/>
                    <a:pt x="86" y="29"/>
                    <a:pt x="88" y="29"/>
                  </a:cubicBezTo>
                  <a:cubicBezTo>
                    <a:pt x="90" y="29"/>
                    <a:pt x="92" y="28"/>
                    <a:pt x="94" y="27"/>
                  </a:cubicBezTo>
                  <a:cubicBezTo>
                    <a:pt x="94" y="27"/>
                    <a:pt x="94" y="27"/>
                    <a:pt x="94" y="27"/>
                  </a:cubicBezTo>
                  <a:cubicBezTo>
                    <a:pt x="94" y="28"/>
                    <a:pt x="94" y="28"/>
                    <a:pt x="94" y="28"/>
                  </a:cubicBezTo>
                  <a:cubicBezTo>
                    <a:pt x="94" y="31"/>
                    <a:pt x="92" y="33"/>
                    <a:pt x="87" y="33"/>
                  </a:cubicBezTo>
                  <a:cubicBezTo>
                    <a:pt x="87" y="34"/>
                    <a:pt x="87" y="34"/>
                    <a:pt x="87" y="34"/>
                  </a:cubicBezTo>
                  <a:cubicBezTo>
                    <a:pt x="92" y="34"/>
                    <a:pt x="94" y="36"/>
                    <a:pt x="94" y="40"/>
                  </a:cubicBezTo>
                  <a:cubicBezTo>
                    <a:pt x="94" y="42"/>
                    <a:pt x="93" y="44"/>
                    <a:pt x="92" y="44"/>
                  </a:cubicBezTo>
                  <a:cubicBezTo>
                    <a:pt x="92" y="44"/>
                    <a:pt x="92" y="44"/>
                    <a:pt x="92" y="44"/>
                  </a:cubicBezTo>
                  <a:cubicBezTo>
                    <a:pt x="92" y="43"/>
                    <a:pt x="91" y="42"/>
                    <a:pt x="89" y="42"/>
                  </a:cubicBezTo>
                  <a:cubicBezTo>
                    <a:pt x="88" y="42"/>
                    <a:pt x="87" y="43"/>
                    <a:pt x="87" y="45"/>
                  </a:cubicBezTo>
                  <a:cubicBezTo>
                    <a:pt x="87" y="47"/>
                    <a:pt x="88" y="53"/>
                    <a:pt x="89" y="56"/>
                  </a:cubicBezTo>
                  <a:cubicBezTo>
                    <a:pt x="89" y="56"/>
                    <a:pt x="89" y="58"/>
                    <a:pt x="86" y="58"/>
                  </a:cubicBezTo>
                  <a:cubicBezTo>
                    <a:pt x="84" y="58"/>
                    <a:pt x="83" y="57"/>
                    <a:pt x="82" y="55"/>
                  </a:cubicBezTo>
                  <a:close/>
                  <a:moveTo>
                    <a:pt x="73" y="31"/>
                  </a:moveTo>
                  <a:cubicBezTo>
                    <a:pt x="73" y="31"/>
                    <a:pt x="73" y="31"/>
                    <a:pt x="73" y="31"/>
                  </a:cubicBezTo>
                  <a:cubicBezTo>
                    <a:pt x="73" y="32"/>
                    <a:pt x="74" y="33"/>
                    <a:pt x="76" y="33"/>
                  </a:cubicBezTo>
                  <a:cubicBezTo>
                    <a:pt x="77" y="33"/>
                    <a:pt x="78" y="32"/>
                    <a:pt x="78" y="31"/>
                  </a:cubicBezTo>
                  <a:cubicBezTo>
                    <a:pt x="78" y="31"/>
                    <a:pt x="78" y="31"/>
                    <a:pt x="78" y="31"/>
                  </a:cubicBezTo>
                  <a:lnTo>
                    <a:pt x="73"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7"/>
            <p:cNvSpPr>
              <a:spLocks noEditPoints="1"/>
            </p:cNvSpPr>
            <p:nvPr userDrawn="1"/>
          </p:nvSpPr>
          <p:spPr bwMode="auto">
            <a:xfrm>
              <a:off x="993" y="3152"/>
              <a:ext cx="122" cy="119"/>
            </a:xfrm>
            <a:custGeom>
              <a:avLst/>
              <a:gdLst>
                <a:gd name="T0" fmla="*/ 8 w 66"/>
                <a:gd name="T1" fmla="*/ 10 h 64"/>
                <a:gd name="T2" fmla="*/ 2 w 66"/>
                <a:gd name="T3" fmla="*/ 3 h 64"/>
                <a:gd name="T4" fmla="*/ 0 w 66"/>
                <a:gd name="T5" fmla="*/ 3 h 64"/>
                <a:gd name="T6" fmla="*/ 0 w 66"/>
                <a:gd name="T7" fmla="*/ 0 h 64"/>
                <a:gd name="T8" fmla="*/ 8 w 66"/>
                <a:gd name="T9" fmla="*/ 0 h 64"/>
                <a:gd name="T10" fmla="*/ 29 w 66"/>
                <a:gd name="T11" fmla="*/ 0 h 64"/>
                <a:gd name="T12" fmla="*/ 66 w 66"/>
                <a:gd name="T13" fmla="*/ 32 h 64"/>
                <a:gd name="T14" fmla="*/ 56 w 66"/>
                <a:gd name="T15" fmla="*/ 55 h 64"/>
                <a:gd name="T16" fmla="*/ 31 w 66"/>
                <a:gd name="T17" fmla="*/ 64 h 64"/>
                <a:gd name="T18" fmla="*/ 11 w 66"/>
                <a:gd name="T19" fmla="*/ 63 h 64"/>
                <a:gd name="T20" fmla="*/ 0 w 66"/>
                <a:gd name="T21" fmla="*/ 63 h 64"/>
                <a:gd name="T22" fmla="*/ 0 w 66"/>
                <a:gd name="T23" fmla="*/ 60 h 64"/>
                <a:gd name="T24" fmla="*/ 8 w 66"/>
                <a:gd name="T25" fmla="*/ 54 h 64"/>
                <a:gd name="T26" fmla="*/ 8 w 66"/>
                <a:gd name="T27" fmla="*/ 10 h 64"/>
                <a:gd name="T28" fmla="*/ 20 w 66"/>
                <a:gd name="T29" fmla="*/ 51 h 64"/>
                <a:gd name="T30" fmla="*/ 20 w 66"/>
                <a:gd name="T31" fmla="*/ 56 h 64"/>
                <a:gd name="T32" fmla="*/ 30 w 66"/>
                <a:gd name="T33" fmla="*/ 60 h 64"/>
                <a:gd name="T34" fmla="*/ 54 w 66"/>
                <a:gd name="T35" fmla="*/ 33 h 64"/>
                <a:gd name="T36" fmla="*/ 25 w 66"/>
                <a:gd name="T37" fmla="*/ 3 h 64"/>
                <a:gd name="T38" fmla="*/ 20 w 66"/>
                <a:gd name="T39" fmla="*/ 4 h 64"/>
                <a:gd name="T40" fmla="*/ 20 w 66"/>
                <a:gd name="T41"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64">
                  <a:moveTo>
                    <a:pt x="8" y="10"/>
                  </a:moveTo>
                  <a:cubicBezTo>
                    <a:pt x="8" y="5"/>
                    <a:pt x="8" y="3"/>
                    <a:pt x="2" y="3"/>
                  </a:cubicBezTo>
                  <a:cubicBezTo>
                    <a:pt x="1" y="3"/>
                    <a:pt x="0" y="3"/>
                    <a:pt x="0" y="3"/>
                  </a:cubicBezTo>
                  <a:cubicBezTo>
                    <a:pt x="0" y="0"/>
                    <a:pt x="0" y="0"/>
                    <a:pt x="0" y="0"/>
                  </a:cubicBezTo>
                  <a:cubicBezTo>
                    <a:pt x="2" y="0"/>
                    <a:pt x="5" y="0"/>
                    <a:pt x="8" y="0"/>
                  </a:cubicBezTo>
                  <a:cubicBezTo>
                    <a:pt x="15" y="0"/>
                    <a:pt x="23" y="0"/>
                    <a:pt x="29" y="0"/>
                  </a:cubicBezTo>
                  <a:cubicBezTo>
                    <a:pt x="52" y="0"/>
                    <a:pt x="66" y="13"/>
                    <a:pt x="66" y="32"/>
                  </a:cubicBezTo>
                  <a:cubicBezTo>
                    <a:pt x="66" y="41"/>
                    <a:pt x="62" y="50"/>
                    <a:pt x="56" y="55"/>
                  </a:cubicBezTo>
                  <a:cubicBezTo>
                    <a:pt x="49" y="61"/>
                    <a:pt x="40" y="64"/>
                    <a:pt x="31" y="64"/>
                  </a:cubicBezTo>
                  <a:cubicBezTo>
                    <a:pt x="27" y="64"/>
                    <a:pt x="19" y="63"/>
                    <a:pt x="11" y="63"/>
                  </a:cubicBezTo>
                  <a:cubicBezTo>
                    <a:pt x="8" y="63"/>
                    <a:pt x="5" y="63"/>
                    <a:pt x="0" y="63"/>
                  </a:cubicBezTo>
                  <a:cubicBezTo>
                    <a:pt x="0" y="60"/>
                    <a:pt x="0" y="60"/>
                    <a:pt x="0" y="60"/>
                  </a:cubicBezTo>
                  <a:cubicBezTo>
                    <a:pt x="7" y="60"/>
                    <a:pt x="8" y="59"/>
                    <a:pt x="8" y="54"/>
                  </a:cubicBezTo>
                  <a:lnTo>
                    <a:pt x="8" y="10"/>
                  </a:lnTo>
                  <a:close/>
                  <a:moveTo>
                    <a:pt x="20" y="51"/>
                  </a:moveTo>
                  <a:cubicBezTo>
                    <a:pt x="20" y="53"/>
                    <a:pt x="20" y="55"/>
                    <a:pt x="20" y="56"/>
                  </a:cubicBezTo>
                  <a:cubicBezTo>
                    <a:pt x="21" y="58"/>
                    <a:pt x="25" y="60"/>
                    <a:pt x="30" y="60"/>
                  </a:cubicBezTo>
                  <a:cubicBezTo>
                    <a:pt x="44" y="60"/>
                    <a:pt x="54" y="49"/>
                    <a:pt x="54" y="33"/>
                  </a:cubicBezTo>
                  <a:cubicBezTo>
                    <a:pt x="54" y="13"/>
                    <a:pt x="43" y="3"/>
                    <a:pt x="25" y="3"/>
                  </a:cubicBezTo>
                  <a:cubicBezTo>
                    <a:pt x="23" y="3"/>
                    <a:pt x="21" y="3"/>
                    <a:pt x="20" y="4"/>
                  </a:cubicBezTo>
                  <a:lnTo>
                    <a:pt x="20" y="5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38"/>
            <p:cNvSpPr>
              <a:spLocks noEditPoints="1"/>
            </p:cNvSpPr>
            <p:nvPr userDrawn="1"/>
          </p:nvSpPr>
          <p:spPr bwMode="auto">
            <a:xfrm>
              <a:off x="1125" y="3148"/>
              <a:ext cx="124" cy="121"/>
            </a:xfrm>
            <a:custGeom>
              <a:avLst/>
              <a:gdLst>
                <a:gd name="T0" fmla="*/ 0 w 67"/>
                <a:gd name="T1" fmla="*/ 62 h 65"/>
                <a:gd name="T2" fmla="*/ 11 w 67"/>
                <a:gd name="T3" fmla="*/ 53 h 65"/>
                <a:gd name="T4" fmla="*/ 29 w 67"/>
                <a:gd name="T5" fmla="*/ 4 h 65"/>
                <a:gd name="T6" fmla="*/ 38 w 67"/>
                <a:gd name="T7" fmla="*/ 0 h 65"/>
                <a:gd name="T8" fmla="*/ 59 w 67"/>
                <a:gd name="T9" fmla="*/ 57 h 65"/>
                <a:gd name="T10" fmla="*/ 67 w 67"/>
                <a:gd name="T11" fmla="*/ 62 h 65"/>
                <a:gd name="T12" fmla="*/ 67 w 67"/>
                <a:gd name="T13" fmla="*/ 65 h 65"/>
                <a:gd name="T14" fmla="*/ 55 w 67"/>
                <a:gd name="T15" fmla="*/ 65 h 65"/>
                <a:gd name="T16" fmla="*/ 40 w 67"/>
                <a:gd name="T17" fmla="*/ 65 h 65"/>
                <a:gd name="T18" fmla="*/ 40 w 67"/>
                <a:gd name="T19" fmla="*/ 62 h 65"/>
                <a:gd name="T20" fmla="*/ 41 w 67"/>
                <a:gd name="T21" fmla="*/ 62 h 65"/>
                <a:gd name="T22" fmla="*/ 47 w 67"/>
                <a:gd name="T23" fmla="*/ 60 h 65"/>
                <a:gd name="T24" fmla="*/ 46 w 67"/>
                <a:gd name="T25" fmla="*/ 56 h 65"/>
                <a:gd name="T26" fmla="*/ 42 w 67"/>
                <a:gd name="T27" fmla="*/ 44 h 65"/>
                <a:gd name="T28" fmla="*/ 19 w 67"/>
                <a:gd name="T29" fmla="*/ 44 h 65"/>
                <a:gd name="T30" fmla="*/ 15 w 67"/>
                <a:gd name="T31" fmla="*/ 55 h 65"/>
                <a:gd name="T32" fmla="*/ 14 w 67"/>
                <a:gd name="T33" fmla="*/ 59 h 65"/>
                <a:gd name="T34" fmla="*/ 22 w 67"/>
                <a:gd name="T35" fmla="*/ 62 h 65"/>
                <a:gd name="T36" fmla="*/ 22 w 67"/>
                <a:gd name="T37" fmla="*/ 65 h 65"/>
                <a:gd name="T38" fmla="*/ 7 w 67"/>
                <a:gd name="T39" fmla="*/ 65 h 65"/>
                <a:gd name="T40" fmla="*/ 0 w 67"/>
                <a:gd name="T41" fmla="*/ 65 h 65"/>
                <a:gd name="T42" fmla="*/ 0 w 67"/>
                <a:gd name="T43" fmla="*/ 62 h 65"/>
                <a:gd name="T44" fmla="*/ 30 w 67"/>
                <a:gd name="T45" fmla="*/ 12 h 65"/>
                <a:gd name="T46" fmla="*/ 21 w 67"/>
                <a:gd name="T47" fmla="*/ 38 h 65"/>
                <a:gd name="T48" fmla="*/ 40 w 67"/>
                <a:gd name="T49" fmla="*/ 38 h 65"/>
                <a:gd name="T50" fmla="*/ 30 w 67"/>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62"/>
                  </a:moveTo>
                  <a:cubicBezTo>
                    <a:pt x="6" y="62"/>
                    <a:pt x="9" y="60"/>
                    <a:pt x="11" y="53"/>
                  </a:cubicBezTo>
                  <a:cubicBezTo>
                    <a:pt x="29" y="4"/>
                    <a:pt x="29" y="4"/>
                    <a:pt x="29" y="4"/>
                  </a:cubicBezTo>
                  <a:cubicBezTo>
                    <a:pt x="32" y="3"/>
                    <a:pt x="35" y="2"/>
                    <a:pt x="38" y="0"/>
                  </a:cubicBezTo>
                  <a:cubicBezTo>
                    <a:pt x="59" y="57"/>
                    <a:pt x="59" y="57"/>
                    <a:pt x="59" y="57"/>
                  </a:cubicBezTo>
                  <a:cubicBezTo>
                    <a:pt x="60" y="61"/>
                    <a:pt x="63" y="62"/>
                    <a:pt x="67" y="62"/>
                  </a:cubicBezTo>
                  <a:cubicBezTo>
                    <a:pt x="67" y="65"/>
                    <a:pt x="67" y="65"/>
                    <a:pt x="67" y="65"/>
                  </a:cubicBezTo>
                  <a:cubicBezTo>
                    <a:pt x="63" y="65"/>
                    <a:pt x="58" y="65"/>
                    <a:pt x="55" y="65"/>
                  </a:cubicBezTo>
                  <a:cubicBezTo>
                    <a:pt x="51" y="65"/>
                    <a:pt x="46" y="65"/>
                    <a:pt x="40" y="65"/>
                  </a:cubicBezTo>
                  <a:cubicBezTo>
                    <a:pt x="40" y="62"/>
                    <a:pt x="40" y="62"/>
                    <a:pt x="40" y="62"/>
                  </a:cubicBezTo>
                  <a:cubicBezTo>
                    <a:pt x="41" y="62"/>
                    <a:pt x="41" y="62"/>
                    <a:pt x="41" y="62"/>
                  </a:cubicBezTo>
                  <a:cubicBezTo>
                    <a:pt x="45" y="62"/>
                    <a:pt x="47" y="62"/>
                    <a:pt x="47" y="60"/>
                  </a:cubicBezTo>
                  <a:cubicBezTo>
                    <a:pt x="47" y="59"/>
                    <a:pt x="46" y="58"/>
                    <a:pt x="46" y="56"/>
                  </a:cubicBezTo>
                  <a:cubicBezTo>
                    <a:pt x="42" y="44"/>
                    <a:pt x="42" y="44"/>
                    <a:pt x="42" y="44"/>
                  </a:cubicBezTo>
                  <a:cubicBezTo>
                    <a:pt x="19" y="44"/>
                    <a:pt x="19" y="44"/>
                    <a:pt x="19" y="44"/>
                  </a:cubicBezTo>
                  <a:cubicBezTo>
                    <a:pt x="15" y="55"/>
                    <a:pt x="15" y="55"/>
                    <a:pt x="15" y="55"/>
                  </a:cubicBezTo>
                  <a:cubicBezTo>
                    <a:pt x="15" y="57"/>
                    <a:pt x="14" y="58"/>
                    <a:pt x="14" y="59"/>
                  </a:cubicBezTo>
                  <a:cubicBezTo>
                    <a:pt x="14" y="62"/>
                    <a:pt x="16" y="62"/>
                    <a:pt x="22" y="62"/>
                  </a:cubicBezTo>
                  <a:cubicBezTo>
                    <a:pt x="22" y="65"/>
                    <a:pt x="22" y="65"/>
                    <a:pt x="22" y="65"/>
                  </a:cubicBezTo>
                  <a:cubicBezTo>
                    <a:pt x="17" y="65"/>
                    <a:pt x="12" y="65"/>
                    <a:pt x="7" y="65"/>
                  </a:cubicBezTo>
                  <a:cubicBezTo>
                    <a:pt x="5" y="65"/>
                    <a:pt x="2" y="65"/>
                    <a:pt x="0" y="65"/>
                  </a:cubicBezTo>
                  <a:lnTo>
                    <a:pt x="0" y="62"/>
                  </a:lnTo>
                  <a:close/>
                  <a:moveTo>
                    <a:pt x="30" y="12"/>
                  </a:moveTo>
                  <a:cubicBezTo>
                    <a:pt x="21" y="38"/>
                    <a:pt x="21" y="38"/>
                    <a:pt x="21" y="38"/>
                  </a:cubicBezTo>
                  <a:cubicBezTo>
                    <a:pt x="40" y="38"/>
                    <a:pt x="40" y="38"/>
                    <a:pt x="40" y="38"/>
                  </a:cubicBezTo>
                  <a:lnTo>
                    <a:pt x="30"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9"/>
            <p:cNvSpPr>
              <a:spLocks/>
            </p:cNvSpPr>
            <p:nvPr userDrawn="1"/>
          </p:nvSpPr>
          <p:spPr bwMode="auto">
            <a:xfrm>
              <a:off x="1258" y="3152"/>
              <a:ext cx="98" cy="119"/>
            </a:xfrm>
            <a:custGeom>
              <a:avLst/>
              <a:gdLst>
                <a:gd name="T0" fmla="*/ 0 w 53"/>
                <a:gd name="T1" fmla="*/ 60 h 64"/>
                <a:gd name="T2" fmla="*/ 8 w 53"/>
                <a:gd name="T3" fmla="*/ 54 h 64"/>
                <a:gd name="T4" fmla="*/ 8 w 53"/>
                <a:gd name="T5" fmla="*/ 10 h 64"/>
                <a:gd name="T6" fmla="*/ 0 w 53"/>
                <a:gd name="T7" fmla="*/ 3 h 64"/>
                <a:gd name="T8" fmla="*/ 0 w 53"/>
                <a:gd name="T9" fmla="*/ 3 h 64"/>
                <a:gd name="T10" fmla="*/ 0 w 53"/>
                <a:gd name="T11" fmla="*/ 0 h 64"/>
                <a:gd name="T12" fmla="*/ 7 w 53"/>
                <a:gd name="T13" fmla="*/ 0 h 64"/>
                <a:gd name="T14" fmla="*/ 27 w 53"/>
                <a:gd name="T15" fmla="*/ 0 h 64"/>
                <a:gd name="T16" fmla="*/ 27 w 53"/>
                <a:gd name="T17" fmla="*/ 3 h 64"/>
                <a:gd name="T18" fmla="*/ 19 w 53"/>
                <a:gd name="T19" fmla="*/ 10 h 64"/>
                <a:gd name="T20" fmla="*/ 19 w 53"/>
                <a:gd name="T21" fmla="*/ 51 h 64"/>
                <a:gd name="T22" fmla="*/ 31 w 53"/>
                <a:gd name="T23" fmla="*/ 59 h 64"/>
                <a:gd name="T24" fmla="*/ 50 w 53"/>
                <a:gd name="T25" fmla="*/ 48 h 64"/>
                <a:gd name="T26" fmla="*/ 53 w 53"/>
                <a:gd name="T27" fmla="*/ 49 h 64"/>
                <a:gd name="T28" fmla="*/ 49 w 53"/>
                <a:gd name="T29" fmla="*/ 64 h 64"/>
                <a:gd name="T30" fmla="*/ 39 w 53"/>
                <a:gd name="T31" fmla="*/ 63 h 64"/>
                <a:gd name="T32" fmla="*/ 23 w 53"/>
                <a:gd name="T33" fmla="*/ 63 h 64"/>
                <a:gd name="T34" fmla="*/ 12 w 53"/>
                <a:gd name="T35" fmla="*/ 63 h 64"/>
                <a:gd name="T36" fmla="*/ 0 w 53"/>
                <a:gd name="T37" fmla="*/ 64 h 64"/>
                <a:gd name="T38" fmla="*/ 0 w 53"/>
                <a:gd name="T3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4">
                  <a:moveTo>
                    <a:pt x="0" y="60"/>
                  </a:moveTo>
                  <a:cubicBezTo>
                    <a:pt x="7" y="60"/>
                    <a:pt x="8" y="59"/>
                    <a:pt x="8" y="54"/>
                  </a:cubicBezTo>
                  <a:cubicBezTo>
                    <a:pt x="8" y="10"/>
                    <a:pt x="8" y="10"/>
                    <a:pt x="8" y="10"/>
                  </a:cubicBezTo>
                  <a:cubicBezTo>
                    <a:pt x="8" y="4"/>
                    <a:pt x="7" y="3"/>
                    <a:pt x="0" y="3"/>
                  </a:cubicBezTo>
                  <a:cubicBezTo>
                    <a:pt x="0" y="3"/>
                    <a:pt x="0" y="3"/>
                    <a:pt x="0" y="3"/>
                  </a:cubicBezTo>
                  <a:cubicBezTo>
                    <a:pt x="0" y="0"/>
                    <a:pt x="0" y="0"/>
                    <a:pt x="0" y="0"/>
                  </a:cubicBezTo>
                  <a:cubicBezTo>
                    <a:pt x="3" y="0"/>
                    <a:pt x="5" y="0"/>
                    <a:pt x="7" y="0"/>
                  </a:cubicBezTo>
                  <a:cubicBezTo>
                    <a:pt x="16" y="0"/>
                    <a:pt x="23" y="0"/>
                    <a:pt x="27" y="0"/>
                  </a:cubicBezTo>
                  <a:cubicBezTo>
                    <a:pt x="27" y="3"/>
                    <a:pt x="27" y="3"/>
                    <a:pt x="27" y="3"/>
                  </a:cubicBezTo>
                  <a:cubicBezTo>
                    <a:pt x="20" y="3"/>
                    <a:pt x="19" y="4"/>
                    <a:pt x="19" y="10"/>
                  </a:cubicBezTo>
                  <a:cubicBezTo>
                    <a:pt x="19" y="51"/>
                    <a:pt x="19" y="51"/>
                    <a:pt x="19" y="51"/>
                  </a:cubicBezTo>
                  <a:cubicBezTo>
                    <a:pt x="19" y="59"/>
                    <a:pt x="22" y="59"/>
                    <a:pt x="31" y="59"/>
                  </a:cubicBezTo>
                  <a:cubicBezTo>
                    <a:pt x="42" y="59"/>
                    <a:pt x="48" y="58"/>
                    <a:pt x="50" y="48"/>
                  </a:cubicBezTo>
                  <a:cubicBezTo>
                    <a:pt x="53" y="49"/>
                    <a:pt x="53" y="49"/>
                    <a:pt x="53" y="49"/>
                  </a:cubicBezTo>
                  <a:cubicBezTo>
                    <a:pt x="49" y="64"/>
                    <a:pt x="49" y="64"/>
                    <a:pt x="49" y="64"/>
                  </a:cubicBezTo>
                  <a:cubicBezTo>
                    <a:pt x="47" y="63"/>
                    <a:pt x="43" y="63"/>
                    <a:pt x="39" y="63"/>
                  </a:cubicBezTo>
                  <a:cubicBezTo>
                    <a:pt x="35" y="63"/>
                    <a:pt x="29" y="63"/>
                    <a:pt x="23" y="63"/>
                  </a:cubicBezTo>
                  <a:cubicBezTo>
                    <a:pt x="19" y="63"/>
                    <a:pt x="15" y="63"/>
                    <a:pt x="12" y="63"/>
                  </a:cubicBezTo>
                  <a:cubicBezTo>
                    <a:pt x="5" y="63"/>
                    <a:pt x="0" y="63"/>
                    <a:pt x="0" y="64"/>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40"/>
            <p:cNvSpPr>
              <a:spLocks/>
            </p:cNvSpPr>
            <p:nvPr userDrawn="1"/>
          </p:nvSpPr>
          <p:spPr bwMode="auto">
            <a:xfrm>
              <a:off x="1364" y="3152"/>
              <a:ext cx="135" cy="117"/>
            </a:xfrm>
            <a:custGeom>
              <a:avLst/>
              <a:gdLst>
                <a:gd name="T0" fmla="*/ 1 w 73"/>
                <a:gd name="T1" fmla="*/ 60 h 63"/>
                <a:gd name="T2" fmla="*/ 9 w 73"/>
                <a:gd name="T3" fmla="*/ 54 h 63"/>
                <a:gd name="T4" fmla="*/ 9 w 73"/>
                <a:gd name="T5" fmla="*/ 10 h 63"/>
                <a:gd name="T6" fmla="*/ 2 w 73"/>
                <a:gd name="T7" fmla="*/ 3 h 63"/>
                <a:gd name="T8" fmla="*/ 0 w 73"/>
                <a:gd name="T9" fmla="*/ 3 h 63"/>
                <a:gd name="T10" fmla="*/ 0 w 73"/>
                <a:gd name="T11" fmla="*/ 0 h 63"/>
                <a:gd name="T12" fmla="*/ 14 w 73"/>
                <a:gd name="T13" fmla="*/ 0 h 63"/>
                <a:gd name="T14" fmla="*/ 29 w 73"/>
                <a:gd name="T15" fmla="*/ 0 h 63"/>
                <a:gd name="T16" fmla="*/ 29 w 73"/>
                <a:gd name="T17" fmla="*/ 3 h 63"/>
                <a:gd name="T18" fmla="*/ 28 w 73"/>
                <a:gd name="T19" fmla="*/ 3 h 63"/>
                <a:gd name="T20" fmla="*/ 21 w 73"/>
                <a:gd name="T21" fmla="*/ 11 h 63"/>
                <a:gd name="T22" fmla="*/ 21 w 73"/>
                <a:gd name="T23" fmla="*/ 28 h 63"/>
                <a:gd name="T24" fmla="*/ 53 w 73"/>
                <a:gd name="T25" fmla="*/ 28 h 63"/>
                <a:gd name="T26" fmla="*/ 53 w 73"/>
                <a:gd name="T27" fmla="*/ 10 h 63"/>
                <a:gd name="T28" fmla="*/ 46 w 73"/>
                <a:gd name="T29" fmla="*/ 3 h 63"/>
                <a:gd name="T30" fmla="*/ 45 w 73"/>
                <a:gd name="T31" fmla="*/ 3 h 63"/>
                <a:gd name="T32" fmla="*/ 45 w 73"/>
                <a:gd name="T33" fmla="*/ 0 h 63"/>
                <a:gd name="T34" fmla="*/ 59 w 73"/>
                <a:gd name="T35" fmla="*/ 0 h 63"/>
                <a:gd name="T36" fmla="*/ 73 w 73"/>
                <a:gd name="T37" fmla="*/ 0 h 63"/>
                <a:gd name="T38" fmla="*/ 73 w 73"/>
                <a:gd name="T39" fmla="*/ 3 h 63"/>
                <a:gd name="T40" fmla="*/ 72 w 73"/>
                <a:gd name="T41" fmla="*/ 3 h 63"/>
                <a:gd name="T42" fmla="*/ 65 w 73"/>
                <a:gd name="T43" fmla="*/ 11 h 63"/>
                <a:gd name="T44" fmla="*/ 65 w 73"/>
                <a:gd name="T45" fmla="*/ 52 h 63"/>
                <a:gd name="T46" fmla="*/ 73 w 73"/>
                <a:gd name="T47" fmla="*/ 60 h 63"/>
                <a:gd name="T48" fmla="*/ 73 w 73"/>
                <a:gd name="T49" fmla="*/ 60 h 63"/>
                <a:gd name="T50" fmla="*/ 73 w 73"/>
                <a:gd name="T51" fmla="*/ 63 h 63"/>
                <a:gd name="T52" fmla="*/ 59 w 73"/>
                <a:gd name="T53" fmla="*/ 63 h 63"/>
                <a:gd name="T54" fmla="*/ 45 w 73"/>
                <a:gd name="T55" fmla="*/ 63 h 63"/>
                <a:gd name="T56" fmla="*/ 45 w 73"/>
                <a:gd name="T57" fmla="*/ 60 h 63"/>
                <a:gd name="T58" fmla="*/ 53 w 73"/>
                <a:gd name="T59" fmla="*/ 54 h 63"/>
                <a:gd name="T60" fmla="*/ 53 w 73"/>
                <a:gd name="T61" fmla="*/ 33 h 63"/>
                <a:gd name="T62" fmla="*/ 21 w 73"/>
                <a:gd name="T63" fmla="*/ 33 h 63"/>
                <a:gd name="T64" fmla="*/ 21 w 73"/>
                <a:gd name="T65" fmla="*/ 52 h 63"/>
                <a:gd name="T66" fmla="*/ 28 w 73"/>
                <a:gd name="T67" fmla="*/ 60 h 63"/>
                <a:gd name="T68" fmla="*/ 29 w 73"/>
                <a:gd name="T69" fmla="*/ 60 h 63"/>
                <a:gd name="T70" fmla="*/ 29 w 73"/>
                <a:gd name="T71" fmla="*/ 63 h 63"/>
                <a:gd name="T72" fmla="*/ 14 w 73"/>
                <a:gd name="T73" fmla="*/ 63 h 63"/>
                <a:gd name="T74" fmla="*/ 1 w 73"/>
                <a:gd name="T75" fmla="*/ 63 h 63"/>
                <a:gd name="T76" fmla="*/ 1 w 73"/>
                <a:gd name="T7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63">
                  <a:moveTo>
                    <a:pt x="1" y="60"/>
                  </a:moveTo>
                  <a:cubicBezTo>
                    <a:pt x="8" y="60"/>
                    <a:pt x="9" y="59"/>
                    <a:pt x="9" y="54"/>
                  </a:cubicBezTo>
                  <a:cubicBezTo>
                    <a:pt x="9" y="10"/>
                    <a:pt x="9" y="10"/>
                    <a:pt x="9" y="10"/>
                  </a:cubicBezTo>
                  <a:cubicBezTo>
                    <a:pt x="9" y="4"/>
                    <a:pt x="9" y="3"/>
                    <a:pt x="2" y="3"/>
                  </a:cubicBezTo>
                  <a:cubicBezTo>
                    <a:pt x="1" y="3"/>
                    <a:pt x="0" y="3"/>
                    <a:pt x="0" y="3"/>
                  </a:cubicBezTo>
                  <a:cubicBezTo>
                    <a:pt x="0" y="0"/>
                    <a:pt x="0" y="0"/>
                    <a:pt x="0" y="0"/>
                  </a:cubicBezTo>
                  <a:cubicBezTo>
                    <a:pt x="3" y="0"/>
                    <a:pt x="9" y="0"/>
                    <a:pt x="14" y="0"/>
                  </a:cubicBezTo>
                  <a:cubicBezTo>
                    <a:pt x="19" y="0"/>
                    <a:pt x="24" y="0"/>
                    <a:pt x="29" y="0"/>
                  </a:cubicBezTo>
                  <a:cubicBezTo>
                    <a:pt x="29" y="3"/>
                    <a:pt x="29" y="3"/>
                    <a:pt x="29" y="3"/>
                  </a:cubicBezTo>
                  <a:cubicBezTo>
                    <a:pt x="28" y="3"/>
                    <a:pt x="28" y="3"/>
                    <a:pt x="28" y="3"/>
                  </a:cubicBezTo>
                  <a:cubicBezTo>
                    <a:pt x="22" y="3"/>
                    <a:pt x="21" y="5"/>
                    <a:pt x="21" y="11"/>
                  </a:cubicBezTo>
                  <a:cubicBezTo>
                    <a:pt x="21" y="28"/>
                    <a:pt x="21" y="28"/>
                    <a:pt x="21" y="28"/>
                  </a:cubicBezTo>
                  <a:cubicBezTo>
                    <a:pt x="53" y="28"/>
                    <a:pt x="53" y="28"/>
                    <a:pt x="53" y="28"/>
                  </a:cubicBezTo>
                  <a:cubicBezTo>
                    <a:pt x="53" y="10"/>
                    <a:pt x="53" y="10"/>
                    <a:pt x="53" y="10"/>
                  </a:cubicBezTo>
                  <a:cubicBezTo>
                    <a:pt x="53" y="4"/>
                    <a:pt x="53" y="3"/>
                    <a:pt x="46" y="3"/>
                  </a:cubicBezTo>
                  <a:cubicBezTo>
                    <a:pt x="45" y="3"/>
                    <a:pt x="45" y="3"/>
                    <a:pt x="45" y="3"/>
                  </a:cubicBezTo>
                  <a:cubicBezTo>
                    <a:pt x="45" y="0"/>
                    <a:pt x="45" y="0"/>
                    <a:pt x="45" y="0"/>
                  </a:cubicBezTo>
                  <a:cubicBezTo>
                    <a:pt x="49" y="0"/>
                    <a:pt x="53" y="0"/>
                    <a:pt x="59" y="0"/>
                  </a:cubicBezTo>
                  <a:cubicBezTo>
                    <a:pt x="63" y="0"/>
                    <a:pt x="68" y="0"/>
                    <a:pt x="73" y="0"/>
                  </a:cubicBezTo>
                  <a:cubicBezTo>
                    <a:pt x="73" y="3"/>
                    <a:pt x="73" y="3"/>
                    <a:pt x="73" y="3"/>
                  </a:cubicBezTo>
                  <a:cubicBezTo>
                    <a:pt x="73" y="3"/>
                    <a:pt x="73" y="3"/>
                    <a:pt x="72" y="3"/>
                  </a:cubicBezTo>
                  <a:cubicBezTo>
                    <a:pt x="66" y="3"/>
                    <a:pt x="65" y="5"/>
                    <a:pt x="65" y="11"/>
                  </a:cubicBezTo>
                  <a:cubicBezTo>
                    <a:pt x="65" y="52"/>
                    <a:pt x="65" y="52"/>
                    <a:pt x="65" y="52"/>
                  </a:cubicBezTo>
                  <a:cubicBezTo>
                    <a:pt x="65" y="59"/>
                    <a:pt x="65" y="60"/>
                    <a:pt x="73" y="60"/>
                  </a:cubicBezTo>
                  <a:cubicBezTo>
                    <a:pt x="73" y="60"/>
                    <a:pt x="73" y="60"/>
                    <a:pt x="73" y="60"/>
                  </a:cubicBezTo>
                  <a:cubicBezTo>
                    <a:pt x="73" y="63"/>
                    <a:pt x="73" y="63"/>
                    <a:pt x="73" y="63"/>
                  </a:cubicBezTo>
                  <a:cubicBezTo>
                    <a:pt x="68" y="63"/>
                    <a:pt x="63" y="63"/>
                    <a:pt x="59" y="63"/>
                  </a:cubicBezTo>
                  <a:cubicBezTo>
                    <a:pt x="55" y="63"/>
                    <a:pt x="50" y="63"/>
                    <a:pt x="45" y="63"/>
                  </a:cubicBezTo>
                  <a:cubicBezTo>
                    <a:pt x="45" y="60"/>
                    <a:pt x="45" y="60"/>
                    <a:pt x="45" y="60"/>
                  </a:cubicBezTo>
                  <a:cubicBezTo>
                    <a:pt x="52" y="60"/>
                    <a:pt x="53" y="59"/>
                    <a:pt x="53" y="54"/>
                  </a:cubicBezTo>
                  <a:cubicBezTo>
                    <a:pt x="53" y="33"/>
                    <a:pt x="53" y="33"/>
                    <a:pt x="53" y="33"/>
                  </a:cubicBezTo>
                  <a:cubicBezTo>
                    <a:pt x="21" y="33"/>
                    <a:pt x="21" y="33"/>
                    <a:pt x="21" y="33"/>
                  </a:cubicBezTo>
                  <a:cubicBezTo>
                    <a:pt x="21" y="52"/>
                    <a:pt x="21" y="52"/>
                    <a:pt x="21" y="52"/>
                  </a:cubicBezTo>
                  <a:cubicBezTo>
                    <a:pt x="21" y="59"/>
                    <a:pt x="21" y="60"/>
                    <a:pt x="28" y="60"/>
                  </a:cubicBezTo>
                  <a:cubicBezTo>
                    <a:pt x="29" y="60"/>
                    <a:pt x="29" y="60"/>
                    <a:pt x="29" y="60"/>
                  </a:cubicBezTo>
                  <a:cubicBezTo>
                    <a:pt x="29" y="63"/>
                    <a:pt x="29" y="63"/>
                    <a:pt x="29" y="63"/>
                  </a:cubicBezTo>
                  <a:cubicBezTo>
                    <a:pt x="24" y="63"/>
                    <a:pt x="19" y="63"/>
                    <a:pt x="14" y="63"/>
                  </a:cubicBezTo>
                  <a:cubicBezTo>
                    <a:pt x="10" y="63"/>
                    <a:pt x="6" y="63"/>
                    <a:pt x="1" y="63"/>
                  </a:cubicBezTo>
                  <a:lnTo>
                    <a:pt x="1"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1"/>
            <p:cNvSpPr>
              <a:spLocks noEditPoints="1"/>
            </p:cNvSpPr>
            <p:nvPr userDrawn="1"/>
          </p:nvSpPr>
          <p:spPr bwMode="auto">
            <a:xfrm>
              <a:off x="1514" y="3150"/>
              <a:ext cx="126" cy="123"/>
            </a:xfrm>
            <a:custGeom>
              <a:avLst/>
              <a:gdLst>
                <a:gd name="T0" fmla="*/ 10 w 68"/>
                <a:gd name="T1" fmla="*/ 58 h 66"/>
                <a:gd name="T2" fmla="*/ 0 w 68"/>
                <a:gd name="T3" fmla="*/ 34 h 66"/>
                <a:gd name="T4" fmla="*/ 7 w 68"/>
                <a:gd name="T5" fmla="*/ 12 h 66"/>
                <a:gd name="T6" fmla="*/ 35 w 68"/>
                <a:gd name="T7" fmla="*/ 0 h 66"/>
                <a:gd name="T8" fmla="*/ 57 w 68"/>
                <a:gd name="T9" fmla="*/ 8 h 66"/>
                <a:gd name="T10" fmla="*/ 68 w 68"/>
                <a:gd name="T11" fmla="*/ 32 h 66"/>
                <a:gd name="T12" fmla="*/ 60 w 68"/>
                <a:gd name="T13" fmla="*/ 54 h 66"/>
                <a:gd name="T14" fmla="*/ 33 w 68"/>
                <a:gd name="T15" fmla="*/ 66 h 66"/>
                <a:gd name="T16" fmla="*/ 10 w 68"/>
                <a:gd name="T17" fmla="*/ 58 h 66"/>
                <a:gd name="T18" fmla="*/ 12 w 68"/>
                <a:gd name="T19" fmla="*/ 31 h 66"/>
                <a:gd name="T20" fmla="*/ 35 w 68"/>
                <a:gd name="T21" fmla="*/ 62 h 66"/>
                <a:gd name="T22" fmla="*/ 55 w 68"/>
                <a:gd name="T23" fmla="*/ 34 h 66"/>
                <a:gd name="T24" fmla="*/ 33 w 68"/>
                <a:gd name="T25" fmla="*/ 4 h 66"/>
                <a:gd name="T26" fmla="*/ 12 w 68"/>
                <a:gd name="T27"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6">
                  <a:moveTo>
                    <a:pt x="10" y="58"/>
                  </a:moveTo>
                  <a:cubicBezTo>
                    <a:pt x="3" y="51"/>
                    <a:pt x="0" y="44"/>
                    <a:pt x="0" y="34"/>
                  </a:cubicBezTo>
                  <a:cubicBezTo>
                    <a:pt x="0" y="25"/>
                    <a:pt x="3" y="18"/>
                    <a:pt x="7" y="12"/>
                  </a:cubicBezTo>
                  <a:cubicBezTo>
                    <a:pt x="14" y="4"/>
                    <a:pt x="23" y="0"/>
                    <a:pt x="35" y="0"/>
                  </a:cubicBezTo>
                  <a:cubicBezTo>
                    <a:pt x="44" y="0"/>
                    <a:pt x="51" y="2"/>
                    <a:pt x="57" y="8"/>
                  </a:cubicBezTo>
                  <a:cubicBezTo>
                    <a:pt x="65" y="14"/>
                    <a:pt x="68" y="22"/>
                    <a:pt x="68" y="32"/>
                  </a:cubicBezTo>
                  <a:cubicBezTo>
                    <a:pt x="68" y="40"/>
                    <a:pt x="65" y="48"/>
                    <a:pt x="60" y="54"/>
                  </a:cubicBezTo>
                  <a:cubicBezTo>
                    <a:pt x="53" y="62"/>
                    <a:pt x="44" y="66"/>
                    <a:pt x="33" y="66"/>
                  </a:cubicBezTo>
                  <a:cubicBezTo>
                    <a:pt x="24" y="66"/>
                    <a:pt x="17" y="63"/>
                    <a:pt x="10" y="58"/>
                  </a:cubicBezTo>
                  <a:close/>
                  <a:moveTo>
                    <a:pt x="12" y="31"/>
                  </a:moveTo>
                  <a:cubicBezTo>
                    <a:pt x="12" y="50"/>
                    <a:pt x="22" y="62"/>
                    <a:pt x="35" y="62"/>
                  </a:cubicBezTo>
                  <a:cubicBezTo>
                    <a:pt x="47" y="62"/>
                    <a:pt x="55" y="52"/>
                    <a:pt x="55" y="34"/>
                  </a:cubicBezTo>
                  <a:cubicBezTo>
                    <a:pt x="55" y="16"/>
                    <a:pt x="45" y="4"/>
                    <a:pt x="33" y="4"/>
                  </a:cubicBezTo>
                  <a:cubicBezTo>
                    <a:pt x="20" y="4"/>
                    <a:pt x="12" y="13"/>
                    <a:pt x="12" y="3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2"/>
            <p:cNvSpPr>
              <a:spLocks/>
            </p:cNvSpPr>
            <p:nvPr userDrawn="1"/>
          </p:nvSpPr>
          <p:spPr bwMode="auto">
            <a:xfrm>
              <a:off x="1653" y="3152"/>
              <a:ext cx="124" cy="121"/>
            </a:xfrm>
            <a:custGeom>
              <a:avLst/>
              <a:gdLst>
                <a:gd name="T0" fmla="*/ 0 w 67"/>
                <a:gd name="T1" fmla="*/ 0 h 65"/>
                <a:gd name="T2" fmla="*/ 13 w 67"/>
                <a:gd name="T3" fmla="*/ 1 h 65"/>
                <a:gd name="T4" fmla="*/ 27 w 67"/>
                <a:gd name="T5" fmla="*/ 0 h 65"/>
                <a:gd name="T6" fmla="*/ 27 w 67"/>
                <a:gd name="T7" fmla="*/ 3 h 65"/>
                <a:gd name="T8" fmla="*/ 26 w 67"/>
                <a:gd name="T9" fmla="*/ 3 h 65"/>
                <a:gd name="T10" fmla="*/ 20 w 67"/>
                <a:gd name="T11" fmla="*/ 11 h 65"/>
                <a:gd name="T12" fmla="*/ 20 w 67"/>
                <a:gd name="T13" fmla="*/ 41 h 65"/>
                <a:gd name="T14" fmla="*/ 36 w 67"/>
                <a:gd name="T15" fmla="*/ 60 h 65"/>
                <a:gd name="T16" fmla="*/ 52 w 67"/>
                <a:gd name="T17" fmla="*/ 53 h 65"/>
                <a:gd name="T18" fmla="*/ 54 w 67"/>
                <a:gd name="T19" fmla="*/ 39 h 65"/>
                <a:gd name="T20" fmla="*/ 54 w 67"/>
                <a:gd name="T21" fmla="*/ 14 h 65"/>
                <a:gd name="T22" fmla="*/ 47 w 67"/>
                <a:gd name="T23" fmla="*/ 3 h 65"/>
                <a:gd name="T24" fmla="*/ 46 w 67"/>
                <a:gd name="T25" fmla="*/ 3 h 65"/>
                <a:gd name="T26" fmla="*/ 46 w 67"/>
                <a:gd name="T27" fmla="*/ 0 h 65"/>
                <a:gd name="T28" fmla="*/ 55 w 67"/>
                <a:gd name="T29" fmla="*/ 0 h 65"/>
                <a:gd name="T30" fmla="*/ 67 w 67"/>
                <a:gd name="T31" fmla="*/ 0 h 65"/>
                <a:gd name="T32" fmla="*/ 67 w 67"/>
                <a:gd name="T33" fmla="*/ 3 h 65"/>
                <a:gd name="T34" fmla="*/ 65 w 67"/>
                <a:gd name="T35" fmla="*/ 3 h 65"/>
                <a:gd name="T36" fmla="*/ 59 w 67"/>
                <a:gd name="T37" fmla="*/ 14 h 65"/>
                <a:gd name="T38" fmla="*/ 59 w 67"/>
                <a:gd name="T39" fmla="*/ 37 h 65"/>
                <a:gd name="T40" fmla="*/ 54 w 67"/>
                <a:gd name="T41" fmla="*/ 58 h 65"/>
                <a:gd name="T42" fmla="*/ 32 w 67"/>
                <a:gd name="T43" fmla="*/ 65 h 65"/>
                <a:gd name="T44" fmla="*/ 8 w 67"/>
                <a:gd name="T45" fmla="*/ 40 h 65"/>
                <a:gd name="T46" fmla="*/ 8 w 67"/>
                <a:gd name="T47" fmla="*/ 13 h 65"/>
                <a:gd name="T48" fmla="*/ 0 w 67"/>
                <a:gd name="T49" fmla="*/ 3 h 65"/>
                <a:gd name="T50" fmla="*/ 0 w 67"/>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0"/>
                  </a:moveTo>
                  <a:cubicBezTo>
                    <a:pt x="4" y="0"/>
                    <a:pt x="9" y="1"/>
                    <a:pt x="13" y="1"/>
                  </a:cubicBezTo>
                  <a:cubicBezTo>
                    <a:pt x="18" y="1"/>
                    <a:pt x="22" y="0"/>
                    <a:pt x="27" y="0"/>
                  </a:cubicBezTo>
                  <a:cubicBezTo>
                    <a:pt x="27" y="3"/>
                    <a:pt x="27" y="3"/>
                    <a:pt x="27" y="3"/>
                  </a:cubicBezTo>
                  <a:cubicBezTo>
                    <a:pt x="27" y="3"/>
                    <a:pt x="27" y="3"/>
                    <a:pt x="26" y="3"/>
                  </a:cubicBezTo>
                  <a:cubicBezTo>
                    <a:pt x="20" y="3"/>
                    <a:pt x="20" y="5"/>
                    <a:pt x="20" y="11"/>
                  </a:cubicBezTo>
                  <a:cubicBezTo>
                    <a:pt x="20" y="41"/>
                    <a:pt x="20" y="41"/>
                    <a:pt x="20" y="41"/>
                  </a:cubicBezTo>
                  <a:cubicBezTo>
                    <a:pt x="20" y="54"/>
                    <a:pt x="25" y="60"/>
                    <a:pt x="36" y="60"/>
                  </a:cubicBezTo>
                  <a:cubicBezTo>
                    <a:pt x="43" y="60"/>
                    <a:pt x="49" y="57"/>
                    <a:pt x="52" y="53"/>
                  </a:cubicBezTo>
                  <a:cubicBezTo>
                    <a:pt x="54" y="49"/>
                    <a:pt x="54" y="45"/>
                    <a:pt x="54" y="39"/>
                  </a:cubicBezTo>
                  <a:cubicBezTo>
                    <a:pt x="54" y="14"/>
                    <a:pt x="54" y="14"/>
                    <a:pt x="54" y="14"/>
                  </a:cubicBezTo>
                  <a:cubicBezTo>
                    <a:pt x="54" y="6"/>
                    <a:pt x="53" y="3"/>
                    <a:pt x="47" y="3"/>
                  </a:cubicBezTo>
                  <a:cubicBezTo>
                    <a:pt x="46" y="3"/>
                    <a:pt x="46" y="3"/>
                    <a:pt x="46" y="3"/>
                  </a:cubicBezTo>
                  <a:cubicBezTo>
                    <a:pt x="46" y="0"/>
                    <a:pt x="46" y="0"/>
                    <a:pt x="46" y="0"/>
                  </a:cubicBezTo>
                  <a:cubicBezTo>
                    <a:pt x="48" y="0"/>
                    <a:pt x="51" y="0"/>
                    <a:pt x="55" y="0"/>
                  </a:cubicBezTo>
                  <a:cubicBezTo>
                    <a:pt x="58" y="0"/>
                    <a:pt x="62" y="0"/>
                    <a:pt x="67" y="0"/>
                  </a:cubicBezTo>
                  <a:cubicBezTo>
                    <a:pt x="67" y="3"/>
                    <a:pt x="67" y="3"/>
                    <a:pt x="67" y="3"/>
                  </a:cubicBezTo>
                  <a:cubicBezTo>
                    <a:pt x="67" y="3"/>
                    <a:pt x="66" y="3"/>
                    <a:pt x="65" y="3"/>
                  </a:cubicBezTo>
                  <a:cubicBezTo>
                    <a:pt x="60" y="3"/>
                    <a:pt x="59" y="6"/>
                    <a:pt x="59" y="14"/>
                  </a:cubicBezTo>
                  <a:cubicBezTo>
                    <a:pt x="59" y="37"/>
                    <a:pt x="59" y="37"/>
                    <a:pt x="59" y="37"/>
                  </a:cubicBezTo>
                  <a:cubicBezTo>
                    <a:pt x="59" y="46"/>
                    <a:pt x="59" y="52"/>
                    <a:pt x="54" y="58"/>
                  </a:cubicBezTo>
                  <a:cubicBezTo>
                    <a:pt x="49" y="63"/>
                    <a:pt x="42" y="65"/>
                    <a:pt x="32" y="65"/>
                  </a:cubicBezTo>
                  <a:cubicBezTo>
                    <a:pt x="15" y="65"/>
                    <a:pt x="8" y="57"/>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3"/>
            <p:cNvSpPr>
              <a:spLocks/>
            </p:cNvSpPr>
            <p:nvPr userDrawn="1"/>
          </p:nvSpPr>
          <p:spPr bwMode="auto">
            <a:xfrm>
              <a:off x="1792" y="3150"/>
              <a:ext cx="68" cy="123"/>
            </a:xfrm>
            <a:custGeom>
              <a:avLst/>
              <a:gdLst>
                <a:gd name="T0" fmla="*/ 0 w 37"/>
                <a:gd name="T1" fmla="*/ 48 h 66"/>
                <a:gd name="T2" fmla="*/ 2 w 37"/>
                <a:gd name="T3" fmla="*/ 47 h 66"/>
                <a:gd name="T4" fmla="*/ 16 w 37"/>
                <a:gd name="T5" fmla="*/ 62 h 66"/>
                <a:gd name="T6" fmla="*/ 27 w 37"/>
                <a:gd name="T7" fmla="*/ 51 h 66"/>
                <a:gd name="T8" fmla="*/ 24 w 37"/>
                <a:gd name="T9" fmla="*/ 43 h 66"/>
                <a:gd name="T10" fmla="*/ 13 w 37"/>
                <a:gd name="T11" fmla="*/ 36 h 66"/>
                <a:gd name="T12" fmla="*/ 1 w 37"/>
                <a:gd name="T13" fmla="*/ 19 h 66"/>
                <a:gd name="T14" fmla="*/ 21 w 37"/>
                <a:gd name="T15" fmla="*/ 0 h 66"/>
                <a:gd name="T16" fmla="*/ 33 w 37"/>
                <a:gd name="T17" fmla="*/ 1 h 66"/>
                <a:gd name="T18" fmla="*/ 34 w 37"/>
                <a:gd name="T19" fmla="*/ 14 h 66"/>
                <a:gd name="T20" fmla="*/ 32 w 37"/>
                <a:gd name="T21" fmla="*/ 15 h 66"/>
                <a:gd name="T22" fmla="*/ 21 w 37"/>
                <a:gd name="T23" fmla="*/ 4 h 66"/>
                <a:gd name="T24" fmla="*/ 10 w 37"/>
                <a:gd name="T25" fmla="*/ 14 h 66"/>
                <a:gd name="T26" fmla="*/ 13 w 37"/>
                <a:gd name="T27" fmla="*/ 22 h 66"/>
                <a:gd name="T28" fmla="*/ 24 w 37"/>
                <a:gd name="T29" fmla="*/ 28 h 66"/>
                <a:gd name="T30" fmla="*/ 37 w 37"/>
                <a:gd name="T31" fmla="*/ 46 h 66"/>
                <a:gd name="T32" fmla="*/ 16 w 37"/>
                <a:gd name="T33" fmla="*/ 66 h 66"/>
                <a:gd name="T34" fmla="*/ 1 w 37"/>
                <a:gd name="T35" fmla="*/ 61 h 66"/>
                <a:gd name="T36" fmla="*/ 0 w 37"/>
                <a:gd name="T3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6">
                  <a:moveTo>
                    <a:pt x="0" y="48"/>
                  </a:moveTo>
                  <a:cubicBezTo>
                    <a:pt x="2" y="47"/>
                    <a:pt x="2" y="47"/>
                    <a:pt x="2" y="47"/>
                  </a:cubicBezTo>
                  <a:cubicBezTo>
                    <a:pt x="4" y="57"/>
                    <a:pt x="8" y="62"/>
                    <a:pt x="16" y="62"/>
                  </a:cubicBezTo>
                  <a:cubicBezTo>
                    <a:pt x="23" y="62"/>
                    <a:pt x="27" y="58"/>
                    <a:pt x="27" y="51"/>
                  </a:cubicBezTo>
                  <a:cubicBezTo>
                    <a:pt x="27" y="48"/>
                    <a:pt x="26" y="45"/>
                    <a:pt x="24" y="43"/>
                  </a:cubicBezTo>
                  <a:cubicBezTo>
                    <a:pt x="20" y="40"/>
                    <a:pt x="16" y="38"/>
                    <a:pt x="13" y="36"/>
                  </a:cubicBezTo>
                  <a:cubicBezTo>
                    <a:pt x="5" y="32"/>
                    <a:pt x="1" y="27"/>
                    <a:pt x="1" y="19"/>
                  </a:cubicBezTo>
                  <a:cubicBezTo>
                    <a:pt x="1" y="8"/>
                    <a:pt x="9" y="0"/>
                    <a:pt x="21" y="0"/>
                  </a:cubicBezTo>
                  <a:cubicBezTo>
                    <a:pt x="24" y="0"/>
                    <a:pt x="28" y="0"/>
                    <a:pt x="33" y="1"/>
                  </a:cubicBezTo>
                  <a:cubicBezTo>
                    <a:pt x="34" y="14"/>
                    <a:pt x="34" y="14"/>
                    <a:pt x="34" y="14"/>
                  </a:cubicBezTo>
                  <a:cubicBezTo>
                    <a:pt x="32" y="15"/>
                    <a:pt x="32" y="15"/>
                    <a:pt x="32" y="15"/>
                  </a:cubicBezTo>
                  <a:cubicBezTo>
                    <a:pt x="30" y="7"/>
                    <a:pt x="27" y="4"/>
                    <a:pt x="21" y="4"/>
                  </a:cubicBezTo>
                  <a:cubicBezTo>
                    <a:pt x="15" y="4"/>
                    <a:pt x="10" y="8"/>
                    <a:pt x="10" y="14"/>
                  </a:cubicBezTo>
                  <a:cubicBezTo>
                    <a:pt x="10" y="17"/>
                    <a:pt x="11" y="20"/>
                    <a:pt x="13" y="22"/>
                  </a:cubicBezTo>
                  <a:cubicBezTo>
                    <a:pt x="16" y="25"/>
                    <a:pt x="20" y="26"/>
                    <a:pt x="24" y="28"/>
                  </a:cubicBezTo>
                  <a:cubicBezTo>
                    <a:pt x="32" y="33"/>
                    <a:pt x="37" y="38"/>
                    <a:pt x="37" y="46"/>
                  </a:cubicBezTo>
                  <a:cubicBezTo>
                    <a:pt x="37" y="58"/>
                    <a:pt x="29" y="66"/>
                    <a:pt x="16" y="66"/>
                  </a:cubicBezTo>
                  <a:cubicBezTo>
                    <a:pt x="10" y="66"/>
                    <a:pt x="6" y="64"/>
                    <a:pt x="1" y="61"/>
                  </a:cubicBezTo>
                  <a:lnTo>
                    <a:pt x="0"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44"/>
            <p:cNvSpPr>
              <a:spLocks/>
            </p:cNvSpPr>
            <p:nvPr userDrawn="1"/>
          </p:nvSpPr>
          <p:spPr bwMode="auto">
            <a:xfrm>
              <a:off x="1879" y="3152"/>
              <a:ext cx="52" cy="117"/>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3 w 28"/>
                <a:gd name="T13" fmla="*/ 0 h 63"/>
                <a:gd name="T14" fmla="*/ 28 w 28"/>
                <a:gd name="T15" fmla="*/ 0 h 63"/>
                <a:gd name="T16" fmla="*/ 28 w 28"/>
                <a:gd name="T17" fmla="*/ 3 h 63"/>
                <a:gd name="T18" fmla="*/ 27 w 28"/>
                <a:gd name="T19" fmla="*/ 3 h 63"/>
                <a:gd name="T20" fmla="*/ 19 w 28"/>
                <a:gd name="T21" fmla="*/ 11 h 63"/>
                <a:gd name="T22" fmla="*/ 19 w 28"/>
                <a:gd name="T23" fmla="*/ 53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3" y="0"/>
                  </a:cubicBezTo>
                  <a:cubicBezTo>
                    <a:pt x="18" y="0"/>
                    <a:pt x="23" y="0"/>
                    <a:pt x="28" y="0"/>
                  </a:cubicBezTo>
                  <a:cubicBezTo>
                    <a:pt x="28" y="3"/>
                    <a:pt x="28" y="3"/>
                    <a:pt x="28" y="3"/>
                  </a:cubicBezTo>
                  <a:cubicBezTo>
                    <a:pt x="27" y="3"/>
                    <a:pt x="27" y="3"/>
                    <a:pt x="27" y="3"/>
                  </a:cubicBezTo>
                  <a:cubicBezTo>
                    <a:pt x="20" y="3"/>
                    <a:pt x="19" y="5"/>
                    <a:pt x="19" y="11"/>
                  </a:cubicBezTo>
                  <a:cubicBezTo>
                    <a:pt x="19" y="53"/>
                    <a:pt x="19" y="53"/>
                    <a:pt x="19" y="53"/>
                  </a:cubicBezTo>
                  <a:cubicBezTo>
                    <a:pt x="19" y="59"/>
                    <a:pt x="20" y="60"/>
                    <a:pt x="28" y="60"/>
                  </a:cubicBezTo>
                  <a:cubicBezTo>
                    <a:pt x="28" y="63"/>
                    <a:pt x="28" y="63"/>
                    <a:pt x="28" y="63"/>
                  </a:cubicBezTo>
                  <a:cubicBezTo>
                    <a:pt x="23" y="63"/>
                    <a:pt x="19" y="63"/>
                    <a:pt x="15" y="63"/>
                  </a:cubicBezTo>
                  <a:cubicBezTo>
                    <a:pt x="10" y="63"/>
                    <a:pt x="5"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45"/>
            <p:cNvSpPr>
              <a:spLocks/>
            </p:cNvSpPr>
            <p:nvPr userDrawn="1"/>
          </p:nvSpPr>
          <p:spPr bwMode="auto">
            <a:xfrm>
              <a:off x="1944" y="3152"/>
              <a:ext cx="96" cy="119"/>
            </a:xfrm>
            <a:custGeom>
              <a:avLst/>
              <a:gdLst>
                <a:gd name="T0" fmla="*/ 0 w 52"/>
                <a:gd name="T1" fmla="*/ 60 h 64"/>
                <a:gd name="T2" fmla="*/ 8 w 52"/>
                <a:gd name="T3" fmla="*/ 54 h 64"/>
                <a:gd name="T4" fmla="*/ 8 w 52"/>
                <a:gd name="T5" fmla="*/ 10 h 64"/>
                <a:gd name="T6" fmla="*/ 0 w 52"/>
                <a:gd name="T7" fmla="*/ 3 h 64"/>
                <a:gd name="T8" fmla="*/ 0 w 52"/>
                <a:gd name="T9" fmla="*/ 3 h 64"/>
                <a:gd name="T10" fmla="*/ 0 w 52"/>
                <a:gd name="T11" fmla="*/ 0 h 64"/>
                <a:gd name="T12" fmla="*/ 22 w 52"/>
                <a:gd name="T13" fmla="*/ 0 h 64"/>
                <a:gd name="T14" fmla="*/ 46 w 52"/>
                <a:gd name="T15" fmla="*/ 0 h 64"/>
                <a:gd name="T16" fmla="*/ 46 w 52"/>
                <a:gd name="T17" fmla="*/ 14 h 64"/>
                <a:gd name="T18" fmla="*/ 44 w 52"/>
                <a:gd name="T19" fmla="*/ 14 h 64"/>
                <a:gd name="T20" fmla="*/ 30 w 52"/>
                <a:gd name="T21" fmla="*/ 4 h 64"/>
                <a:gd name="T22" fmla="*/ 19 w 52"/>
                <a:gd name="T23" fmla="*/ 4 h 64"/>
                <a:gd name="T24" fmla="*/ 19 w 52"/>
                <a:gd name="T25" fmla="*/ 28 h 64"/>
                <a:gd name="T26" fmla="*/ 27 w 52"/>
                <a:gd name="T27" fmla="*/ 28 h 64"/>
                <a:gd name="T28" fmla="*/ 37 w 52"/>
                <a:gd name="T29" fmla="*/ 21 h 64"/>
                <a:gd name="T30" fmla="*/ 37 w 52"/>
                <a:gd name="T31" fmla="*/ 20 h 64"/>
                <a:gd name="T32" fmla="*/ 40 w 52"/>
                <a:gd name="T33" fmla="*/ 20 h 64"/>
                <a:gd name="T34" fmla="*/ 40 w 52"/>
                <a:gd name="T35" fmla="*/ 30 h 64"/>
                <a:gd name="T36" fmla="*/ 40 w 52"/>
                <a:gd name="T37" fmla="*/ 40 h 64"/>
                <a:gd name="T38" fmla="*/ 38 w 52"/>
                <a:gd name="T39" fmla="*/ 41 h 64"/>
                <a:gd name="T40" fmla="*/ 27 w 52"/>
                <a:gd name="T41" fmla="*/ 33 h 64"/>
                <a:gd name="T42" fmla="*/ 19 w 52"/>
                <a:gd name="T43" fmla="*/ 33 h 64"/>
                <a:gd name="T44" fmla="*/ 19 w 52"/>
                <a:gd name="T45" fmla="*/ 51 h 64"/>
                <a:gd name="T46" fmla="*/ 30 w 52"/>
                <a:gd name="T47" fmla="*/ 59 h 64"/>
                <a:gd name="T48" fmla="*/ 49 w 52"/>
                <a:gd name="T49" fmla="*/ 48 h 64"/>
                <a:gd name="T50" fmla="*/ 52 w 52"/>
                <a:gd name="T51" fmla="*/ 49 h 64"/>
                <a:gd name="T52" fmla="*/ 48 w 52"/>
                <a:gd name="T53" fmla="*/ 64 h 64"/>
                <a:gd name="T54" fmla="*/ 27 w 52"/>
                <a:gd name="T55" fmla="*/ 63 h 64"/>
                <a:gd name="T56" fmla="*/ 16 w 52"/>
                <a:gd name="T57" fmla="*/ 63 h 64"/>
                <a:gd name="T58" fmla="*/ 8 w 52"/>
                <a:gd name="T59" fmla="*/ 63 h 64"/>
                <a:gd name="T60" fmla="*/ 0 w 52"/>
                <a:gd name="T61" fmla="*/ 64 h 64"/>
                <a:gd name="T62" fmla="*/ 0 w 52"/>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64">
                  <a:moveTo>
                    <a:pt x="0" y="60"/>
                  </a:moveTo>
                  <a:cubicBezTo>
                    <a:pt x="7" y="60"/>
                    <a:pt x="8" y="59"/>
                    <a:pt x="8" y="54"/>
                  </a:cubicBezTo>
                  <a:cubicBezTo>
                    <a:pt x="8" y="10"/>
                    <a:pt x="8" y="10"/>
                    <a:pt x="8" y="10"/>
                  </a:cubicBezTo>
                  <a:cubicBezTo>
                    <a:pt x="8" y="4"/>
                    <a:pt x="8" y="3"/>
                    <a:pt x="0" y="3"/>
                  </a:cubicBezTo>
                  <a:cubicBezTo>
                    <a:pt x="0" y="3"/>
                    <a:pt x="0" y="3"/>
                    <a:pt x="0" y="3"/>
                  </a:cubicBezTo>
                  <a:cubicBezTo>
                    <a:pt x="0" y="0"/>
                    <a:pt x="0" y="0"/>
                    <a:pt x="0" y="0"/>
                  </a:cubicBezTo>
                  <a:cubicBezTo>
                    <a:pt x="5" y="0"/>
                    <a:pt x="12" y="0"/>
                    <a:pt x="22" y="0"/>
                  </a:cubicBezTo>
                  <a:cubicBezTo>
                    <a:pt x="36" y="0"/>
                    <a:pt x="44" y="0"/>
                    <a:pt x="46" y="0"/>
                  </a:cubicBezTo>
                  <a:cubicBezTo>
                    <a:pt x="46" y="14"/>
                    <a:pt x="46" y="14"/>
                    <a:pt x="46" y="14"/>
                  </a:cubicBezTo>
                  <a:cubicBezTo>
                    <a:pt x="44" y="14"/>
                    <a:pt x="44" y="14"/>
                    <a:pt x="44" y="14"/>
                  </a:cubicBezTo>
                  <a:cubicBezTo>
                    <a:pt x="43" y="5"/>
                    <a:pt x="39" y="4"/>
                    <a:pt x="30" y="4"/>
                  </a:cubicBezTo>
                  <a:cubicBezTo>
                    <a:pt x="19" y="4"/>
                    <a:pt x="19" y="4"/>
                    <a:pt x="19" y="4"/>
                  </a:cubicBezTo>
                  <a:cubicBezTo>
                    <a:pt x="19" y="28"/>
                    <a:pt x="19" y="28"/>
                    <a:pt x="19" y="28"/>
                  </a:cubicBezTo>
                  <a:cubicBezTo>
                    <a:pt x="27" y="28"/>
                    <a:pt x="27" y="28"/>
                    <a:pt x="27" y="28"/>
                  </a:cubicBezTo>
                  <a:cubicBezTo>
                    <a:pt x="35" y="28"/>
                    <a:pt x="37" y="27"/>
                    <a:pt x="37" y="21"/>
                  </a:cubicBezTo>
                  <a:cubicBezTo>
                    <a:pt x="37" y="20"/>
                    <a:pt x="37" y="20"/>
                    <a:pt x="37" y="20"/>
                  </a:cubicBezTo>
                  <a:cubicBezTo>
                    <a:pt x="40" y="20"/>
                    <a:pt x="40" y="20"/>
                    <a:pt x="40" y="20"/>
                  </a:cubicBezTo>
                  <a:cubicBezTo>
                    <a:pt x="40" y="24"/>
                    <a:pt x="40" y="27"/>
                    <a:pt x="40" y="30"/>
                  </a:cubicBezTo>
                  <a:cubicBezTo>
                    <a:pt x="40" y="33"/>
                    <a:pt x="40" y="36"/>
                    <a:pt x="40" y="40"/>
                  </a:cubicBezTo>
                  <a:cubicBezTo>
                    <a:pt x="38" y="41"/>
                    <a:pt x="38" y="41"/>
                    <a:pt x="38" y="41"/>
                  </a:cubicBezTo>
                  <a:cubicBezTo>
                    <a:pt x="37" y="33"/>
                    <a:pt x="35" y="33"/>
                    <a:pt x="27" y="33"/>
                  </a:cubicBezTo>
                  <a:cubicBezTo>
                    <a:pt x="19" y="33"/>
                    <a:pt x="19" y="33"/>
                    <a:pt x="19" y="33"/>
                  </a:cubicBezTo>
                  <a:cubicBezTo>
                    <a:pt x="19" y="51"/>
                    <a:pt x="19" y="51"/>
                    <a:pt x="19" y="51"/>
                  </a:cubicBezTo>
                  <a:cubicBezTo>
                    <a:pt x="19" y="58"/>
                    <a:pt x="21" y="59"/>
                    <a:pt x="30" y="59"/>
                  </a:cubicBezTo>
                  <a:cubicBezTo>
                    <a:pt x="42" y="59"/>
                    <a:pt x="47" y="58"/>
                    <a:pt x="49" y="48"/>
                  </a:cubicBezTo>
                  <a:cubicBezTo>
                    <a:pt x="52" y="49"/>
                    <a:pt x="52" y="49"/>
                    <a:pt x="52" y="49"/>
                  </a:cubicBezTo>
                  <a:cubicBezTo>
                    <a:pt x="48" y="64"/>
                    <a:pt x="48" y="64"/>
                    <a:pt x="48" y="64"/>
                  </a:cubicBezTo>
                  <a:cubicBezTo>
                    <a:pt x="40" y="63"/>
                    <a:pt x="32" y="63"/>
                    <a:pt x="27" y="63"/>
                  </a:cubicBezTo>
                  <a:cubicBezTo>
                    <a:pt x="22" y="63"/>
                    <a:pt x="18" y="63"/>
                    <a:pt x="16" y="63"/>
                  </a:cubicBezTo>
                  <a:cubicBezTo>
                    <a:pt x="13" y="63"/>
                    <a:pt x="10" y="63"/>
                    <a:pt x="8" y="63"/>
                  </a:cubicBezTo>
                  <a:cubicBezTo>
                    <a:pt x="5" y="63"/>
                    <a:pt x="2" y="63"/>
                    <a:pt x="0" y="64"/>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46"/>
            <p:cNvSpPr>
              <a:spLocks/>
            </p:cNvSpPr>
            <p:nvPr userDrawn="1"/>
          </p:nvSpPr>
          <p:spPr bwMode="auto">
            <a:xfrm>
              <a:off x="993" y="3336"/>
              <a:ext cx="122" cy="119"/>
            </a:xfrm>
            <a:custGeom>
              <a:avLst/>
              <a:gdLst>
                <a:gd name="T0" fmla="*/ 0 w 66"/>
                <a:gd name="T1" fmla="*/ 0 h 64"/>
                <a:gd name="T2" fmla="*/ 14 w 66"/>
                <a:gd name="T3" fmla="*/ 0 h 64"/>
                <a:gd name="T4" fmla="*/ 27 w 66"/>
                <a:gd name="T5" fmla="*/ 0 h 64"/>
                <a:gd name="T6" fmla="*/ 27 w 66"/>
                <a:gd name="T7" fmla="*/ 3 h 64"/>
                <a:gd name="T8" fmla="*/ 26 w 66"/>
                <a:gd name="T9" fmla="*/ 3 h 64"/>
                <a:gd name="T10" fmla="*/ 20 w 66"/>
                <a:gd name="T11" fmla="*/ 11 h 64"/>
                <a:gd name="T12" fmla="*/ 20 w 66"/>
                <a:gd name="T13" fmla="*/ 40 h 64"/>
                <a:gd name="T14" fmla="*/ 36 w 66"/>
                <a:gd name="T15" fmla="*/ 60 h 64"/>
                <a:gd name="T16" fmla="*/ 51 w 66"/>
                <a:gd name="T17" fmla="*/ 52 h 64"/>
                <a:gd name="T18" fmla="*/ 54 w 66"/>
                <a:gd name="T19" fmla="*/ 39 h 64"/>
                <a:gd name="T20" fmla="*/ 54 w 66"/>
                <a:gd name="T21" fmla="*/ 14 h 64"/>
                <a:gd name="T22" fmla="*/ 47 w 66"/>
                <a:gd name="T23" fmla="*/ 3 h 64"/>
                <a:gd name="T24" fmla="*/ 45 w 66"/>
                <a:gd name="T25" fmla="*/ 3 h 64"/>
                <a:gd name="T26" fmla="*/ 45 w 66"/>
                <a:gd name="T27" fmla="*/ 0 h 64"/>
                <a:gd name="T28" fmla="*/ 54 w 66"/>
                <a:gd name="T29" fmla="*/ 0 h 64"/>
                <a:gd name="T30" fmla="*/ 66 w 66"/>
                <a:gd name="T31" fmla="*/ 0 h 64"/>
                <a:gd name="T32" fmla="*/ 66 w 66"/>
                <a:gd name="T33" fmla="*/ 3 h 64"/>
                <a:gd name="T34" fmla="*/ 65 w 66"/>
                <a:gd name="T35" fmla="*/ 3 h 64"/>
                <a:gd name="T36" fmla="*/ 59 w 66"/>
                <a:gd name="T37" fmla="*/ 14 h 64"/>
                <a:gd name="T38" fmla="*/ 59 w 66"/>
                <a:gd name="T39" fmla="*/ 37 h 64"/>
                <a:gd name="T40" fmla="*/ 53 w 66"/>
                <a:gd name="T41" fmla="*/ 57 h 64"/>
                <a:gd name="T42" fmla="*/ 32 w 66"/>
                <a:gd name="T43" fmla="*/ 64 h 64"/>
                <a:gd name="T44" fmla="*/ 8 w 66"/>
                <a:gd name="T45" fmla="*/ 40 h 64"/>
                <a:gd name="T46" fmla="*/ 8 w 66"/>
                <a:gd name="T47" fmla="*/ 13 h 64"/>
                <a:gd name="T48" fmla="*/ 0 w 66"/>
                <a:gd name="T49" fmla="*/ 3 h 64"/>
                <a:gd name="T50" fmla="*/ 0 w 66"/>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64">
                  <a:moveTo>
                    <a:pt x="0" y="0"/>
                  </a:moveTo>
                  <a:cubicBezTo>
                    <a:pt x="5" y="0"/>
                    <a:pt x="9" y="0"/>
                    <a:pt x="14" y="0"/>
                  </a:cubicBezTo>
                  <a:cubicBezTo>
                    <a:pt x="18" y="0"/>
                    <a:pt x="23" y="0"/>
                    <a:pt x="27" y="0"/>
                  </a:cubicBezTo>
                  <a:cubicBezTo>
                    <a:pt x="27" y="3"/>
                    <a:pt x="27" y="3"/>
                    <a:pt x="27" y="3"/>
                  </a:cubicBezTo>
                  <a:cubicBezTo>
                    <a:pt x="27" y="3"/>
                    <a:pt x="27" y="3"/>
                    <a:pt x="26" y="3"/>
                  </a:cubicBezTo>
                  <a:cubicBezTo>
                    <a:pt x="20" y="3"/>
                    <a:pt x="20" y="5"/>
                    <a:pt x="20" y="11"/>
                  </a:cubicBezTo>
                  <a:cubicBezTo>
                    <a:pt x="20" y="40"/>
                    <a:pt x="20" y="40"/>
                    <a:pt x="20" y="40"/>
                  </a:cubicBezTo>
                  <a:cubicBezTo>
                    <a:pt x="20" y="54"/>
                    <a:pt x="25" y="60"/>
                    <a:pt x="36" y="60"/>
                  </a:cubicBezTo>
                  <a:cubicBezTo>
                    <a:pt x="43" y="60"/>
                    <a:pt x="48" y="57"/>
                    <a:pt x="51" y="52"/>
                  </a:cubicBezTo>
                  <a:cubicBezTo>
                    <a:pt x="53" y="48"/>
                    <a:pt x="54" y="44"/>
                    <a:pt x="54" y="39"/>
                  </a:cubicBezTo>
                  <a:cubicBezTo>
                    <a:pt x="54" y="14"/>
                    <a:pt x="54" y="14"/>
                    <a:pt x="54" y="14"/>
                  </a:cubicBezTo>
                  <a:cubicBezTo>
                    <a:pt x="54" y="5"/>
                    <a:pt x="53" y="3"/>
                    <a:pt x="47" y="3"/>
                  </a:cubicBezTo>
                  <a:cubicBezTo>
                    <a:pt x="46" y="3"/>
                    <a:pt x="45" y="3"/>
                    <a:pt x="45" y="3"/>
                  </a:cubicBezTo>
                  <a:cubicBezTo>
                    <a:pt x="45" y="0"/>
                    <a:pt x="45" y="0"/>
                    <a:pt x="45" y="0"/>
                  </a:cubicBezTo>
                  <a:cubicBezTo>
                    <a:pt x="48" y="0"/>
                    <a:pt x="51" y="0"/>
                    <a:pt x="54" y="0"/>
                  </a:cubicBezTo>
                  <a:cubicBezTo>
                    <a:pt x="58" y="0"/>
                    <a:pt x="62" y="0"/>
                    <a:pt x="66" y="0"/>
                  </a:cubicBezTo>
                  <a:cubicBezTo>
                    <a:pt x="66" y="3"/>
                    <a:pt x="66" y="3"/>
                    <a:pt x="66" y="3"/>
                  </a:cubicBezTo>
                  <a:cubicBezTo>
                    <a:pt x="65" y="3"/>
                    <a:pt x="65" y="3"/>
                    <a:pt x="65" y="3"/>
                  </a:cubicBezTo>
                  <a:cubicBezTo>
                    <a:pt x="59" y="3"/>
                    <a:pt x="59" y="5"/>
                    <a:pt x="59" y="14"/>
                  </a:cubicBezTo>
                  <a:cubicBezTo>
                    <a:pt x="59" y="37"/>
                    <a:pt x="59" y="37"/>
                    <a:pt x="59" y="37"/>
                  </a:cubicBezTo>
                  <a:cubicBezTo>
                    <a:pt x="59" y="46"/>
                    <a:pt x="58" y="52"/>
                    <a:pt x="53" y="57"/>
                  </a:cubicBezTo>
                  <a:cubicBezTo>
                    <a:pt x="49" y="62"/>
                    <a:pt x="42" y="64"/>
                    <a:pt x="32" y="64"/>
                  </a:cubicBezTo>
                  <a:cubicBezTo>
                    <a:pt x="16" y="64"/>
                    <a:pt x="8" y="56"/>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47"/>
            <p:cNvSpPr>
              <a:spLocks/>
            </p:cNvSpPr>
            <p:nvPr userDrawn="1"/>
          </p:nvSpPr>
          <p:spPr bwMode="auto">
            <a:xfrm>
              <a:off x="1128" y="3336"/>
              <a:ext cx="126" cy="121"/>
            </a:xfrm>
            <a:custGeom>
              <a:avLst/>
              <a:gdLst>
                <a:gd name="T0" fmla="*/ 0 w 68"/>
                <a:gd name="T1" fmla="*/ 60 h 65"/>
                <a:gd name="T2" fmla="*/ 1 w 68"/>
                <a:gd name="T3" fmla="*/ 60 h 65"/>
                <a:gd name="T4" fmla="*/ 9 w 68"/>
                <a:gd name="T5" fmla="*/ 46 h 65"/>
                <a:gd name="T6" fmla="*/ 9 w 68"/>
                <a:gd name="T7" fmla="*/ 12 h 65"/>
                <a:gd name="T8" fmla="*/ 0 w 68"/>
                <a:gd name="T9" fmla="*/ 3 h 65"/>
                <a:gd name="T10" fmla="*/ 0 w 68"/>
                <a:gd name="T11" fmla="*/ 0 h 65"/>
                <a:gd name="T12" fmla="*/ 10 w 68"/>
                <a:gd name="T13" fmla="*/ 0 h 65"/>
                <a:gd name="T14" fmla="*/ 18 w 68"/>
                <a:gd name="T15" fmla="*/ 0 h 65"/>
                <a:gd name="T16" fmla="*/ 54 w 68"/>
                <a:gd name="T17" fmla="*/ 45 h 65"/>
                <a:gd name="T18" fmla="*/ 54 w 68"/>
                <a:gd name="T19" fmla="*/ 13 h 65"/>
                <a:gd name="T20" fmla="*/ 45 w 68"/>
                <a:gd name="T21" fmla="*/ 3 h 65"/>
                <a:gd name="T22" fmla="*/ 44 w 68"/>
                <a:gd name="T23" fmla="*/ 3 h 65"/>
                <a:gd name="T24" fmla="*/ 44 w 68"/>
                <a:gd name="T25" fmla="*/ 0 h 65"/>
                <a:gd name="T26" fmla="*/ 53 w 68"/>
                <a:gd name="T27" fmla="*/ 0 h 65"/>
                <a:gd name="T28" fmla="*/ 68 w 68"/>
                <a:gd name="T29" fmla="*/ 0 h 65"/>
                <a:gd name="T30" fmla="*/ 68 w 68"/>
                <a:gd name="T31" fmla="*/ 3 h 65"/>
                <a:gd name="T32" fmla="*/ 67 w 68"/>
                <a:gd name="T33" fmla="*/ 3 h 65"/>
                <a:gd name="T34" fmla="*/ 59 w 68"/>
                <a:gd name="T35" fmla="*/ 16 h 65"/>
                <a:gd name="T36" fmla="*/ 59 w 68"/>
                <a:gd name="T37" fmla="*/ 65 h 65"/>
                <a:gd name="T38" fmla="*/ 55 w 68"/>
                <a:gd name="T39" fmla="*/ 65 h 65"/>
                <a:gd name="T40" fmla="*/ 14 w 68"/>
                <a:gd name="T41" fmla="*/ 13 h 65"/>
                <a:gd name="T42" fmla="*/ 14 w 68"/>
                <a:gd name="T43" fmla="*/ 46 h 65"/>
                <a:gd name="T44" fmla="*/ 22 w 68"/>
                <a:gd name="T45" fmla="*/ 60 h 65"/>
                <a:gd name="T46" fmla="*/ 23 w 68"/>
                <a:gd name="T47" fmla="*/ 60 h 65"/>
                <a:gd name="T48" fmla="*/ 23 w 68"/>
                <a:gd name="T49" fmla="*/ 63 h 65"/>
                <a:gd name="T50" fmla="*/ 12 w 68"/>
                <a:gd name="T51" fmla="*/ 63 h 65"/>
                <a:gd name="T52" fmla="*/ 0 w 68"/>
                <a:gd name="T53" fmla="*/ 63 h 65"/>
                <a:gd name="T54" fmla="*/ 0 w 68"/>
                <a:gd name="T5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65">
                  <a:moveTo>
                    <a:pt x="0" y="60"/>
                  </a:moveTo>
                  <a:cubicBezTo>
                    <a:pt x="1" y="60"/>
                    <a:pt x="1" y="60"/>
                    <a:pt x="1" y="60"/>
                  </a:cubicBezTo>
                  <a:cubicBezTo>
                    <a:pt x="8" y="60"/>
                    <a:pt x="9" y="56"/>
                    <a:pt x="9" y="46"/>
                  </a:cubicBezTo>
                  <a:cubicBezTo>
                    <a:pt x="9" y="12"/>
                    <a:pt x="9" y="12"/>
                    <a:pt x="9" y="12"/>
                  </a:cubicBezTo>
                  <a:cubicBezTo>
                    <a:pt x="9" y="6"/>
                    <a:pt x="8" y="4"/>
                    <a:pt x="0" y="3"/>
                  </a:cubicBezTo>
                  <a:cubicBezTo>
                    <a:pt x="0" y="0"/>
                    <a:pt x="0" y="0"/>
                    <a:pt x="0" y="0"/>
                  </a:cubicBezTo>
                  <a:cubicBezTo>
                    <a:pt x="2" y="0"/>
                    <a:pt x="5" y="0"/>
                    <a:pt x="10" y="0"/>
                  </a:cubicBezTo>
                  <a:cubicBezTo>
                    <a:pt x="14" y="0"/>
                    <a:pt x="18" y="0"/>
                    <a:pt x="18" y="0"/>
                  </a:cubicBezTo>
                  <a:cubicBezTo>
                    <a:pt x="54" y="45"/>
                    <a:pt x="54" y="45"/>
                    <a:pt x="54" y="45"/>
                  </a:cubicBezTo>
                  <a:cubicBezTo>
                    <a:pt x="54" y="13"/>
                    <a:pt x="54" y="13"/>
                    <a:pt x="54" y="13"/>
                  </a:cubicBezTo>
                  <a:cubicBezTo>
                    <a:pt x="54" y="5"/>
                    <a:pt x="52" y="3"/>
                    <a:pt x="45" y="3"/>
                  </a:cubicBezTo>
                  <a:cubicBezTo>
                    <a:pt x="44" y="3"/>
                    <a:pt x="44" y="3"/>
                    <a:pt x="44" y="3"/>
                  </a:cubicBezTo>
                  <a:cubicBezTo>
                    <a:pt x="44" y="0"/>
                    <a:pt x="44" y="0"/>
                    <a:pt x="44" y="0"/>
                  </a:cubicBezTo>
                  <a:cubicBezTo>
                    <a:pt x="47" y="0"/>
                    <a:pt x="50" y="0"/>
                    <a:pt x="53" y="0"/>
                  </a:cubicBezTo>
                  <a:cubicBezTo>
                    <a:pt x="59" y="0"/>
                    <a:pt x="64" y="0"/>
                    <a:pt x="68" y="0"/>
                  </a:cubicBezTo>
                  <a:cubicBezTo>
                    <a:pt x="68" y="3"/>
                    <a:pt x="68" y="3"/>
                    <a:pt x="68" y="3"/>
                  </a:cubicBezTo>
                  <a:cubicBezTo>
                    <a:pt x="67" y="3"/>
                    <a:pt x="67" y="3"/>
                    <a:pt x="67" y="3"/>
                  </a:cubicBezTo>
                  <a:cubicBezTo>
                    <a:pt x="60" y="3"/>
                    <a:pt x="59" y="6"/>
                    <a:pt x="59" y="16"/>
                  </a:cubicBezTo>
                  <a:cubicBezTo>
                    <a:pt x="59" y="65"/>
                    <a:pt x="59" y="65"/>
                    <a:pt x="59" y="65"/>
                  </a:cubicBezTo>
                  <a:cubicBezTo>
                    <a:pt x="55" y="65"/>
                    <a:pt x="55" y="65"/>
                    <a:pt x="55" y="65"/>
                  </a:cubicBezTo>
                  <a:cubicBezTo>
                    <a:pt x="14" y="13"/>
                    <a:pt x="14" y="13"/>
                    <a:pt x="14" y="13"/>
                  </a:cubicBezTo>
                  <a:cubicBezTo>
                    <a:pt x="14" y="46"/>
                    <a:pt x="14" y="46"/>
                    <a:pt x="14" y="46"/>
                  </a:cubicBezTo>
                  <a:cubicBezTo>
                    <a:pt x="14" y="56"/>
                    <a:pt x="14" y="60"/>
                    <a:pt x="22" y="60"/>
                  </a:cubicBezTo>
                  <a:cubicBezTo>
                    <a:pt x="23" y="60"/>
                    <a:pt x="23" y="60"/>
                    <a:pt x="23" y="60"/>
                  </a:cubicBezTo>
                  <a:cubicBezTo>
                    <a:pt x="23" y="63"/>
                    <a:pt x="23" y="63"/>
                    <a:pt x="23" y="63"/>
                  </a:cubicBezTo>
                  <a:cubicBezTo>
                    <a:pt x="20" y="63"/>
                    <a:pt x="17" y="63"/>
                    <a:pt x="12" y="63"/>
                  </a:cubicBezTo>
                  <a:cubicBezTo>
                    <a:pt x="8" y="63"/>
                    <a:pt x="4"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48"/>
            <p:cNvSpPr>
              <a:spLocks/>
            </p:cNvSpPr>
            <p:nvPr userDrawn="1"/>
          </p:nvSpPr>
          <p:spPr bwMode="auto">
            <a:xfrm>
              <a:off x="1265"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7 w 28"/>
                <a:gd name="T15" fmla="*/ 0 h 63"/>
                <a:gd name="T16" fmla="*/ 27 w 28"/>
                <a:gd name="T17" fmla="*/ 3 h 63"/>
                <a:gd name="T18" fmla="*/ 26 w 28"/>
                <a:gd name="T19" fmla="*/ 3 h 63"/>
                <a:gd name="T20" fmla="*/ 19 w 28"/>
                <a:gd name="T21" fmla="*/ 10 h 63"/>
                <a:gd name="T22" fmla="*/ 19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2" y="0"/>
                    <a:pt x="27" y="0"/>
                  </a:cubicBezTo>
                  <a:cubicBezTo>
                    <a:pt x="27" y="3"/>
                    <a:pt x="27" y="3"/>
                    <a:pt x="27" y="3"/>
                  </a:cubicBezTo>
                  <a:cubicBezTo>
                    <a:pt x="26" y="3"/>
                    <a:pt x="26" y="3"/>
                    <a:pt x="26" y="3"/>
                  </a:cubicBezTo>
                  <a:cubicBezTo>
                    <a:pt x="20" y="3"/>
                    <a:pt x="19" y="4"/>
                    <a:pt x="19" y="10"/>
                  </a:cubicBezTo>
                  <a:cubicBezTo>
                    <a:pt x="19" y="52"/>
                    <a:pt x="19" y="52"/>
                    <a:pt x="19" y="52"/>
                  </a:cubicBezTo>
                  <a:cubicBezTo>
                    <a:pt x="19"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49"/>
            <p:cNvSpPr>
              <a:spLocks/>
            </p:cNvSpPr>
            <p:nvPr userDrawn="1"/>
          </p:nvSpPr>
          <p:spPr bwMode="auto">
            <a:xfrm>
              <a:off x="1323" y="3336"/>
              <a:ext cx="113" cy="119"/>
            </a:xfrm>
            <a:custGeom>
              <a:avLst/>
              <a:gdLst>
                <a:gd name="T0" fmla="*/ 29 w 61"/>
                <a:gd name="T1" fmla="*/ 64 h 64"/>
                <a:gd name="T2" fmla="*/ 7 w 61"/>
                <a:gd name="T3" fmla="*/ 8 h 64"/>
                <a:gd name="T4" fmla="*/ 0 w 61"/>
                <a:gd name="T5" fmla="*/ 3 h 64"/>
                <a:gd name="T6" fmla="*/ 0 w 61"/>
                <a:gd name="T7" fmla="*/ 0 h 64"/>
                <a:gd name="T8" fmla="*/ 10 w 61"/>
                <a:gd name="T9" fmla="*/ 0 h 64"/>
                <a:gd name="T10" fmla="*/ 26 w 61"/>
                <a:gd name="T11" fmla="*/ 0 h 64"/>
                <a:gd name="T12" fmla="*/ 26 w 61"/>
                <a:gd name="T13" fmla="*/ 3 h 64"/>
                <a:gd name="T14" fmla="*/ 25 w 61"/>
                <a:gd name="T15" fmla="*/ 3 h 64"/>
                <a:gd name="T16" fmla="*/ 20 w 61"/>
                <a:gd name="T17" fmla="*/ 5 h 64"/>
                <a:gd name="T18" fmla="*/ 21 w 61"/>
                <a:gd name="T19" fmla="*/ 9 h 64"/>
                <a:gd name="T20" fmla="*/ 35 w 61"/>
                <a:gd name="T21" fmla="*/ 48 h 64"/>
                <a:gd name="T22" fmla="*/ 49 w 61"/>
                <a:gd name="T23" fmla="*/ 10 h 64"/>
                <a:gd name="T24" fmla="*/ 49 w 61"/>
                <a:gd name="T25" fmla="*/ 6 h 64"/>
                <a:gd name="T26" fmla="*/ 42 w 61"/>
                <a:gd name="T27" fmla="*/ 3 h 64"/>
                <a:gd name="T28" fmla="*/ 42 w 61"/>
                <a:gd name="T29" fmla="*/ 0 h 64"/>
                <a:gd name="T30" fmla="*/ 50 w 61"/>
                <a:gd name="T31" fmla="*/ 0 h 64"/>
                <a:gd name="T32" fmla="*/ 61 w 61"/>
                <a:gd name="T33" fmla="*/ 0 h 64"/>
                <a:gd name="T34" fmla="*/ 61 w 61"/>
                <a:gd name="T35" fmla="*/ 3 h 64"/>
                <a:gd name="T36" fmla="*/ 54 w 61"/>
                <a:gd name="T37" fmla="*/ 9 h 64"/>
                <a:gd name="T38" fmla="*/ 33 w 61"/>
                <a:gd name="T39" fmla="*/ 64 h 64"/>
                <a:gd name="T40" fmla="*/ 29 w 61"/>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4">
                  <a:moveTo>
                    <a:pt x="29" y="64"/>
                  </a:moveTo>
                  <a:cubicBezTo>
                    <a:pt x="7" y="8"/>
                    <a:pt x="7" y="8"/>
                    <a:pt x="7" y="8"/>
                  </a:cubicBezTo>
                  <a:cubicBezTo>
                    <a:pt x="6" y="3"/>
                    <a:pt x="3" y="3"/>
                    <a:pt x="0" y="3"/>
                  </a:cubicBezTo>
                  <a:cubicBezTo>
                    <a:pt x="0" y="0"/>
                    <a:pt x="0" y="0"/>
                    <a:pt x="0" y="0"/>
                  </a:cubicBezTo>
                  <a:cubicBezTo>
                    <a:pt x="4" y="0"/>
                    <a:pt x="7" y="0"/>
                    <a:pt x="10" y="0"/>
                  </a:cubicBezTo>
                  <a:cubicBezTo>
                    <a:pt x="17" y="0"/>
                    <a:pt x="22" y="0"/>
                    <a:pt x="26" y="0"/>
                  </a:cubicBezTo>
                  <a:cubicBezTo>
                    <a:pt x="26" y="3"/>
                    <a:pt x="26" y="3"/>
                    <a:pt x="26" y="3"/>
                  </a:cubicBezTo>
                  <a:cubicBezTo>
                    <a:pt x="25" y="3"/>
                    <a:pt x="25" y="3"/>
                    <a:pt x="25" y="3"/>
                  </a:cubicBezTo>
                  <a:cubicBezTo>
                    <a:pt x="21" y="3"/>
                    <a:pt x="20" y="4"/>
                    <a:pt x="20" y="5"/>
                  </a:cubicBezTo>
                  <a:cubicBezTo>
                    <a:pt x="20" y="7"/>
                    <a:pt x="20" y="8"/>
                    <a:pt x="21" y="9"/>
                  </a:cubicBezTo>
                  <a:cubicBezTo>
                    <a:pt x="35" y="48"/>
                    <a:pt x="35" y="48"/>
                    <a:pt x="35" y="48"/>
                  </a:cubicBezTo>
                  <a:cubicBezTo>
                    <a:pt x="49" y="10"/>
                    <a:pt x="49" y="10"/>
                    <a:pt x="49" y="10"/>
                  </a:cubicBezTo>
                  <a:cubicBezTo>
                    <a:pt x="49" y="8"/>
                    <a:pt x="49" y="7"/>
                    <a:pt x="49" y="6"/>
                  </a:cubicBezTo>
                  <a:cubicBezTo>
                    <a:pt x="49" y="4"/>
                    <a:pt x="47" y="3"/>
                    <a:pt x="42" y="3"/>
                  </a:cubicBezTo>
                  <a:cubicBezTo>
                    <a:pt x="42" y="0"/>
                    <a:pt x="42" y="0"/>
                    <a:pt x="42" y="0"/>
                  </a:cubicBezTo>
                  <a:cubicBezTo>
                    <a:pt x="45" y="0"/>
                    <a:pt x="47" y="0"/>
                    <a:pt x="50" y="0"/>
                  </a:cubicBezTo>
                  <a:cubicBezTo>
                    <a:pt x="52" y="0"/>
                    <a:pt x="56" y="0"/>
                    <a:pt x="61" y="0"/>
                  </a:cubicBezTo>
                  <a:cubicBezTo>
                    <a:pt x="61" y="3"/>
                    <a:pt x="61" y="3"/>
                    <a:pt x="61" y="3"/>
                  </a:cubicBezTo>
                  <a:cubicBezTo>
                    <a:pt x="58" y="3"/>
                    <a:pt x="56" y="5"/>
                    <a:pt x="54" y="9"/>
                  </a:cubicBezTo>
                  <a:cubicBezTo>
                    <a:pt x="33" y="64"/>
                    <a:pt x="33" y="64"/>
                    <a:pt x="33" y="64"/>
                  </a:cubicBezTo>
                  <a:lnTo>
                    <a:pt x="29" y="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50"/>
            <p:cNvSpPr>
              <a:spLocks/>
            </p:cNvSpPr>
            <p:nvPr userDrawn="1"/>
          </p:nvSpPr>
          <p:spPr bwMode="auto">
            <a:xfrm>
              <a:off x="1442" y="3336"/>
              <a:ext cx="94" cy="118"/>
            </a:xfrm>
            <a:custGeom>
              <a:avLst/>
              <a:gdLst>
                <a:gd name="T0" fmla="*/ 0 w 51"/>
                <a:gd name="T1" fmla="*/ 60 h 63"/>
                <a:gd name="T2" fmla="*/ 8 w 51"/>
                <a:gd name="T3" fmla="*/ 54 h 63"/>
                <a:gd name="T4" fmla="*/ 8 w 51"/>
                <a:gd name="T5" fmla="*/ 10 h 63"/>
                <a:gd name="T6" fmla="*/ 2 w 51"/>
                <a:gd name="T7" fmla="*/ 3 h 63"/>
                <a:gd name="T8" fmla="*/ 1 w 51"/>
                <a:gd name="T9" fmla="*/ 3 h 63"/>
                <a:gd name="T10" fmla="*/ 1 w 51"/>
                <a:gd name="T11" fmla="*/ 0 h 63"/>
                <a:gd name="T12" fmla="*/ 22 w 51"/>
                <a:gd name="T13" fmla="*/ 0 h 63"/>
                <a:gd name="T14" fmla="*/ 45 w 51"/>
                <a:gd name="T15" fmla="*/ 0 h 63"/>
                <a:gd name="T16" fmla="*/ 45 w 51"/>
                <a:gd name="T17" fmla="*/ 14 h 63"/>
                <a:gd name="T18" fmla="*/ 43 w 51"/>
                <a:gd name="T19" fmla="*/ 14 h 63"/>
                <a:gd name="T20" fmla="*/ 30 w 51"/>
                <a:gd name="T21" fmla="*/ 4 h 63"/>
                <a:gd name="T22" fmla="*/ 20 w 51"/>
                <a:gd name="T23" fmla="*/ 4 h 63"/>
                <a:gd name="T24" fmla="*/ 20 w 51"/>
                <a:gd name="T25" fmla="*/ 28 h 63"/>
                <a:gd name="T26" fmla="*/ 27 w 51"/>
                <a:gd name="T27" fmla="*/ 28 h 63"/>
                <a:gd name="T28" fmla="*/ 37 w 51"/>
                <a:gd name="T29" fmla="*/ 20 h 63"/>
                <a:gd name="T30" fmla="*/ 37 w 51"/>
                <a:gd name="T31" fmla="*/ 20 h 63"/>
                <a:gd name="T32" fmla="*/ 40 w 51"/>
                <a:gd name="T33" fmla="*/ 20 h 63"/>
                <a:gd name="T34" fmla="*/ 39 w 51"/>
                <a:gd name="T35" fmla="*/ 30 h 63"/>
                <a:gd name="T36" fmla="*/ 40 w 51"/>
                <a:gd name="T37" fmla="*/ 40 h 63"/>
                <a:gd name="T38" fmla="*/ 37 w 51"/>
                <a:gd name="T39" fmla="*/ 41 h 63"/>
                <a:gd name="T40" fmla="*/ 27 w 51"/>
                <a:gd name="T41" fmla="*/ 32 h 63"/>
                <a:gd name="T42" fmla="*/ 20 w 51"/>
                <a:gd name="T43" fmla="*/ 32 h 63"/>
                <a:gd name="T44" fmla="*/ 20 w 51"/>
                <a:gd name="T45" fmla="*/ 51 h 63"/>
                <a:gd name="T46" fmla="*/ 30 w 51"/>
                <a:gd name="T47" fmla="*/ 59 h 63"/>
                <a:gd name="T48" fmla="*/ 49 w 51"/>
                <a:gd name="T49" fmla="*/ 48 h 63"/>
                <a:gd name="T50" fmla="*/ 51 w 51"/>
                <a:gd name="T51" fmla="*/ 49 h 63"/>
                <a:gd name="T52" fmla="*/ 48 w 51"/>
                <a:gd name="T53" fmla="*/ 63 h 63"/>
                <a:gd name="T54" fmla="*/ 26 w 51"/>
                <a:gd name="T55" fmla="*/ 63 h 63"/>
                <a:gd name="T56" fmla="*/ 16 w 51"/>
                <a:gd name="T57" fmla="*/ 63 h 63"/>
                <a:gd name="T58" fmla="*/ 8 w 51"/>
                <a:gd name="T59" fmla="*/ 63 h 63"/>
                <a:gd name="T60" fmla="*/ 0 w 51"/>
                <a:gd name="T61" fmla="*/ 63 h 63"/>
                <a:gd name="T62" fmla="*/ 0 w 51"/>
                <a:gd name="T6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3">
                  <a:moveTo>
                    <a:pt x="0" y="60"/>
                  </a:moveTo>
                  <a:cubicBezTo>
                    <a:pt x="7" y="60"/>
                    <a:pt x="8" y="59"/>
                    <a:pt x="8" y="54"/>
                  </a:cubicBezTo>
                  <a:cubicBezTo>
                    <a:pt x="8" y="10"/>
                    <a:pt x="8" y="10"/>
                    <a:pt x="8" y="10"/>
                  </a:cubicBezTo>
                  <a:cubicBezTo>
                    <a:pt x="8" y="4"/>
                    <a:pt x="7" y="3"/>
                    <a:pt x="2" y="3"/>
                  </a:cubicBezTo>
                  <a:cubicBezTo>
                    <a:pt x="2" y="3"/>
                    <a:pt x="2" y="3"/>
                    <a:pt x="1" y="3"/>
                  </a:cubicBezTo>
                  <a:cubicBezTo>
                    <a:pt x="1" y="0"/>
                    <a:pt x="1" y="0"/>
                    <a:pt x="1" y="0"/>
                  </a:cubicBezTo>
                  <a:cubicBezTo>
                    <a:pt x="6" y="0"/>
                    <a:pt x="12" y="0"/>
                    <a:pt x="22" y="0"/>
                  </a:cubicBezTo>
                  <a:cubicBezTo>
                    <a:pt x="35" y="0"/>
                    <a:pt x="43" y="0"/>
                    <a:pt x="45" y="0"/>
                  </a:cubicBezTo>
                  <a:cubicBezTo>
                    <a:pt x="45" y="14"/>
                    <a:pt x="45" y="14"/>
                    <a:pt x="45" y="14"/>
                  </a:cubicBezTo>
                  <a:cubicBezTo>
                    <a:pt x="43" y="14"/>
                    <a:pt x="43" y="14"/>
                    <a:pt x="43" y="14"/>
                  </a:cubicBezTo>
                  <a:cubicBezTo>
                    <a:pt x="42" y="5"/>
                    <a:pt x="39" y="4"/>
                    <a:pt x="30" y="4"/>
                  </a:cubicBezTo>
                  <a:cubicBezTo>
                    <a:pt x="20" y="4"/>
                    <a:pt x="20" y="4"/>
                    <a:pt x="20" y="4"/>
                  </a:cubicBezTo>
                  <a:cubicBezTo>
                    <a:pt x="20" y="28"/>
                    <a:pt x="20" y="28"/>
                    <a:pt x="20" y="28"/>
                  </a:cubicBezTo>
                  <a:cubicBezTo>
                    <a:pt x="27" y="28"/>
                    <a:pt x="27" y="28"/>
                    <a:pt x="27" y="28"/>
                  </a:cubicBezTo>
                  <a:cubicBezTo>
                    <a:pt x="35" y="28"/>
                    <a:pt x="37" y="27"/>
                    <a:pt x="37" y="20"/>
                  </a:cubicBezTo>
                  <a:cubicBezTo>
                    <a:pt x="37" y="20"/>
                    <a:pt x="37" y="20"/>
                    <a:pt x="37" y="20"/>
                  </a:cubicBezTo>
                  <a:cubicBezTo>
                    <a:pt x="40" y="20"/>
                    <a:pt x="40" y="20"/>
                    <a:pt x="40" y="20"/>
                  </a:cubicBezTo>
                  <a:cubicBezTo>
                    <a:pt x="40" y="24"/>
                    <a:pt x="39" y="27"/>
                    <a:pt x="39" y="30"/>
                  </a:cubicBezTo>
                  <a:cubicBezTo>
                    <a:pt x="39" y="33"/>
                    <a:pt x="39" y="36"/>
                    <a:pt x="40" y="40"/>
                  </a:cubicBezTo>
                  <a:cubicBezTo>
                    <a:pt x="37" y="41"/>
                    <a:pt x="37" y="41"/>
                    <a:pt x="37" y="41"/>
                  </a:cubicBezTo>
                  <a:cubicBezTo>
                    <a:pt x="37" y="33"/>
                    <a:pt x="35" y="32"/>
                    <a:pt x="27" y="32"/>
                  </a:cubicBezTo>
                  <a:cubicBezTo>
                    <a:pt x="20" y="32"/>
                    <a:pt x="20" y="32"/>
                    <a:pt x="20" y="32"/>
                  </a:cubicBezTo>
                  <a:cubicBezTo>
                    <a:pt x="20" y="51"/>
                    <a:pt x="20" y="51"/>
                    <a:pt x="20" y="51"/>
                  </a:cubicBezTo>
                  <a:cubicBezTo>
                    <a:pt x="20" y="58"/>
                    <a:pt x="21" y="59"/>
                    <a:pt x="30" y="59"/>
                  </a:cubicBezTo>
                  <a:cubicBezTo>
                    <a:pt x="41" y="59"/>
                    <a:pt x="46" y="58"/>
                    <a:pt x="49" y="48"/>
                  </a:cubicBezTo>
                  <a:cubicBezTo>
                    <a:pt x="51" y="49"/>
                    <a:pt x="51" y="49"/>
                    <a:pt x="51" y="49"/>
                  </a:cubicBezTo>
                  <a:cubicBezTo>
                    <a:pt x="48" y="63"/>
                    <a:pt x="48" y="63"/>
                    <a:pt x="48" y="63"/>
                  </a:cubicBezTo>
                  <a:cubicBezTo>
                    <a:pt x="39" y="63"/>
                    <a:pt x="32" y="63"/>
                    <a:pt x="26" y="63"/>
                  </a:cubicBezTo>
                  <a:cubicBezTo>
                    <a:pt x="22" y="63"/>
                    <a:pt x="18" y="63"/>
                    <a:pt x="16" y="63"/>
                  </a:cubicBezTo>
                  <a:cubicBezTo>
                    <a:pt x="13" y="63"/>
                    <a:pt x="11" y="63"/>
                    <a:pt x="8" y="63"/>
                  </a:cubicBezTo>
                  <a:cubicBezTo>
                    <a:pt x="5" y="63"/>
                    <a:pt x="2"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1"/>
            <p:cNvSpPr>
              <a:spLocks noEditPoints="1"/>
            </p:cNvSpPr>
            <p:nvPr userDrawn="1"/>
          </p:nvSpPr>
          <p:spPr bwMode="auto">
            <a:xfrm>
              <a:off x="1551" y="3336"/>
              <a:ext cx="115" cy="118"/>
            </a:xfrm>
            <a:custGeom>
              <a:avLst/>
              <a:gdLst>
                <a:gd name="T0" fmla="*/ 0 w 62"/>
                <a:gd name="T1" fmla="*/ 60 h 63"/>
                <a:gd name="T2" fmla="*/ 8 w 62"/>
                <a:gd name="T3" fmla="*/ 53 h 63"/>
                <a:gd name="T4" fmla="*/ 8 w 62"/>
                <a:gd name="T5" fmla="*/ 10 h 63"/>
                <a:gd name="T6" fmla="*/ 1 w 62"/>
                <a:gd name="T7" fmla="*/ 3 h 63"/>
                <a:gd name="T8" fmla="*/ 0 w 62"/>
                <a:gd name="T9" fmla="*/ 3 h 63"/>
                <a:gd name="T10" fmla="*/ 0 w 62"/>
                <a:gd name="T11" fmla="*/ 0 h 63"/>
                <a:gd name="T12" fmla="*/ 13 w 62"/>
                <a:gd name="T13" fmla="*/ 0 h 63"/>
                <a:gd name="T14" fmla="*/ 27 w 62"/>
                <a:gd name="T15" fmla="*/ 0 h 63"/>
                <a:gd name="T16" fmla="*/ 50 w 62"/>
                <a:gd name="T17" fmla="*/ 16 h 63"/>
                <a:gd name="T18" fmla="*/ 38 w 62"/>
                <a:gd name="T19" fmla="*/ 32 h 63"/>
                <a:gd name="T20" fmla="*/ 61 w 62"/>
                <a:gd name="T21" fmla="*/ 60 h 63"/>
                <a:gd name="T22" fmla="*/ 62 w 62"/>
                <a:gd name="T23" fmla="*/ 60 h 63"/>
                <a:gd name="T24" fmla="*/ 62 w 62"/>
                <a:gd name="T25" fmla="*/ 63 h 63"/>
                <a:gd name="T26" fmla="*/ 53 w 62"/>
                <a:gd name="T27" fmla="*/ 63 h 63"/>
                <a:gd name="T28" fmla="*/ 45 w 62"/>
                <a:gd name="T29" fmla="*/ 63 h 63"/>
                <a:gd name="T30" fmla="*/ 27 w 62"/>
                <a:gd name="T31" fmla="*/ 34 h 63"/>
                <a:gd name="T32" fmla="*/ 20 w 62"/>
                <a:gd name="T33" fmla="*/ 34 h 63"/>
                <a:gd name="T34" fmla="*/ 20 w 62"/>
                <a:gd name="T35" fmla="*/ 53 h 63"/>
                <a:gd name="T36" fmla="*/ 28 w 62"/>
                <a:gd name="T37" fmla="*/ 60 h 63"/>
                <a:gd name="T38" fmla="*/ 28 w 62"/>
                <a:gd name="T39" fmla="*/ 63 h 63"/>
                <a:gd name="T40" fmla="*/ 14 w 62"/>
                <a:gd name="T41" fmla="*/ 63 h 63"/>
                <a:gd name="T42" fmla="*/ 0 w 62"/>
                <a:gd name="T43" fmla="*/ 63 h 63"/>
                <a:gd name="T44" fmla="*/ 0 w 62"/>
                <a:gd name="T45" fmla="*/ 60 h 63"/>
                <a:gd name="T46" fmla="*/ 23 w 62"/>
                <a:gd name="T47" fmla="*/ 31 h 63"/>
                <a:gd name="T48" fmla="*/ 38 w 62"/>
                <a:gd name="T49" fmla="*/ 17 h 63"/>
                <a:gd name="T50" fmla="*/ 23 w 62"/>
                <a:gd name="T51" fmla="*/ 3 h 63"/>
                <a:gd name="T52" fmla="*/ 20 w 62"/>
                <a:gd name="T53" fmla="*/ 3 h 63"/>
                <a:gd name="T54" fmla="*/ 20 w 62"/>
                <a:gd name="T55" fmla="*/ 31 h 63"/>
                <a:gd name="T56" fmla="*/ 23 w 62"/>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3">
                  <a:moveTo>
                    <a:pt x="0" y="60"/>
                  </a:moveTo>
                  <a:cubicBezTo>
                    <a:pt x="7" y="60"/>
                    <a:pt x="8" y="59"/>
                    <a:pt x="8" y="53"/>
                  </a:cubicBezTo>
                  <a:cubicBezTo>
                    <a:pt x="8" y="10"/>
                    <a:pt x="8" y="10"/>
                    <a:pt x="8" y="10"/>
                  </a:cubicBezTo>
                  <a:cubicBezTo>
                    <a:pt x="8" y="4"/>
                    <a:pt x="8" y="3"/>
                    <a:pt x="1" y="3"/>
                  </a:cubicBezTo>
                  <a:cubicBezTo>
                    <a:pt x="0" y="3"/>
                    <a:pt x="0" y="3"/>
                    <a:pt x="0" y="3"/>
                  </a:cubicBezTo>
                  <a:cubicBezTo>
                    <a:pt x="0" y="0"/>
                    <a:pt x="0" y="0"/>
                    <a:pt x="0" y="0"/>
                  </a:cubicBezTo>
                  <a:cubicBezTo>
                    <a:pt x="5" y="0"/>
                    <a:pt x="9" y="0"/>
                    <a:pt x="13" y="0"/>
                  </a:cubicBezTo>
                  <a:cubicBezTo>
                    <a:pt x="18" y="0"/>
                    <a:pt x="23" y="0"/>
                    <a:pt x="27" y="0"/>
                  </a:cubicBezTo>
                  <a:cubicBezTo>
                    <a:pt x="42" y="0"/>
                    <a:pt x="50" y="6"/>
                    <a:pt x="50" y="16"/>
                  </a:cubicBezTo>
                  <a:cubicBezTo>
                    <a:pt x="50" y="24"/>
                    <a:pt x="46" y="29"/>
                    <a:pt x="38" y="32"/>
                  </a:cubicBezTo>
                  <a:cubicBezTo>
                    <a:pt x="49" y="51"/>
                    <a:pt x="56" y="60"/>
                    <a:pt x="61" y="60"/>
                  </a:cubicBezTo>
                  <a:cubicBezTo>
                    <a:pt x="62" y="60"/>
                    <a:pt x="62" y="60"/>
                    <a:pt x="62" y="60"/>
                  </a:cubicBezTo>
                  <a:cubicBezTo>
                    <a:pt x="62" y="63"/>
                    <a:pt x="62" y="63"/>
                    <a:pt x="62" y="63"/>
                  </a:cubicBezTo>
                  <a:cubicBezTo>
                    <a:pt x="59" y="63"/>
                    <a:pt x="56" y="63"/>
                    <a:pt x="53" y="63"/>
                  </a:cubicBezTo>
                  <a:cubicBezTo>
                    <a:pt x="51" y="63"/>
                    <a:pt x="48" y="63"/>
                    <a:pt x="45" y="63"/>
                  </a:cubicBezTo>
                  <a:cubicBezTo>
                    <a:pt x="37" y="53"/>
                    <a:pt x="32" y="43"/>
                    <a:pt x="27" y="34"/>
                  </a:cubicBezTo>
                  <a:cubicBezTo>
                    <a:pt x="20" y="34"/>
                    <a:pt x="20" y="34"/>
                    <a:pt x="20" y="34"/>
                  </a:cubicBezTo>
                  <a:cubicBezTo>
                    <a:pt x="20" y="53"/>
                    <a:pt x="20" y="53"/>
                    <a:pt x="20" y="53"/>
                  </a:cubicBezTo>
                  <a:cubicBezTo>
                    <a:pt x="20" y="59"/>
                    <a:pt x="21" y="60"/>
                    <a:pt x="28" y="60"/>
                  </a:cubicBezTo>
                  <a:cubicBezTo>
                    <a:pt x="28" y="63"/>
                    <a:pt x="28" y="63"/>
                    <a:pt x="28" y="63"/>
                  </a:cubicBezTo>
                  <a:cubicBezTo>
                    <a:pt x="23" y="63"/>
                    <a:pt x="18" y="63"/>
                    <a:pt x="14" y="63"/>
                  </a:cubicBezTo>
                  <a:cubicBezTo>
                    <a:pt x="9" y="63"/>
                    <a:pt x="4" y="63"/>
                    <a:pt x="0" y="63"/>
                  </a:cubicBezTo>
                  <a:lnTo>
                    <a:pt x="0" y="60"/>
                  </a:lnTo>
                  <a:close/>
                  <a:moveTo>
                    <a:pt x="23" y="31"/>
                  </a:moveTo>
                  <a:cubicBezTo>
                    <a:pt x="33" y="31"/>
                    <a:pt x="38" y="27"/>
                    <a:pt x="38" y="17"/>
                  </a:cubicBezTo>
                  <a:cubicBezTo>
                    <a:pt x="38" y="8"/>
                    <a:pt x="33" y="3"/>
                    <a:pt x="23" y="3"/>
                  </a:cubicBezTo>
                  <a:cubicBezTo>
                    <a:pt x="22" y="3"/>
                    <a:pt x="21" y="3"/>
                    <a:pt x="20" y="3"/>
                  </a:cubicBezTo>
                  <a:cubicBezTo>
                    <a:pt x="20" y="31"/>
                    <a:pt x="20" y="31"/>
                    <a:pt x="20" y="31"/>
                  </a:cubicBezTo>
                  <a:cubicBezTo>
                    <a:pt x="21" y="31"/>
                    <a:pt x="22" y="31"/>
                    <a:pt x="23" y="3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2"/>
            <p:cNvSpPr>
              <a:spLocks/>
            </p:cNvSpPr>
            <p:nvPr userDrawn="1"/>
          </p:nvSpPr>
          <p:spPr bwMode="auto">
            <a:xfrm>
              <a:off x="1673" y="3334"/>
              <a:ext cx="69" cy="121"/>
            </a:xfrm>
            <a:custGeom>
              <a:avLst/>
              <a:gdLst>
                <a:gd name="T0" fmla="*/ 0 w 37"/>
                <a:gd name="T1" fmla="*/ 48 h 65"/>
                <a:gd name="T2" fmla="*/ 2 w 37"/>
                <a:gd name="T3" fmla="*/ 47 h 65"/>
                <a:gd name="T4" fmla="*/ 17 w 37"/>
                <a:gd name="T5" fmla="*/ 61 h 65"/>
                <a:gd name="T6" fmla="*/ 27 w 37"/>
                <a:gd name="T7" fmla="*/ 50 h 65"/>
                <a:gd name="T8" fmla="*/ 24 w 37"/>
                <a:gd name="T9" fmla="*/ 43 h 65"/>
                <a:gd name="T10" fmla="*/ 13 w 37"/>
                <a:gd name="T11" fmla="*/ 36 h 65"/>
                <a:gd name="T12" fmla="*/ 2 w 37"/>
                <a:gd name="T13" fmla="*/ 18 h 65"/>
                <a:gd name="T14" fmla="*/ 21 w 37"/>
                <a:gd name="T15" fmla="*/ 0 h 65"/>
                <a:gd name="T16" fmla="*/ 34 w 37"/>
                <a:gd name="T17" fmla="*/ 1 h 65"/>
                <a:gd name="T18" fmla="*/ 35 w 37"/>
                <a:gd name="T19" fmla="*/ 14 h 65"/>
                <a:gd name="T20" fmla="*/ 32 w 37"/>
                <a:gd name="T21" fmla="*/ 14 h 65"/>
                <a:gd name="T22" fmla="*/ 21 w 37"/>
                <a:gd name="T23" fmla="*/ 3 h 65"/>
                <a:gd name="T24" fmla="*/ 11 w 37"/>
                <a:gd name="T25" fmla="*/ 14 h 65"/>
                <a:gd name="T26" fmla="*/ 14 w 37"/>
                <a:gd name="T27" fmla="*/ 21 h 65"/>
                <a:gd name="T28" fmla="*/ 24 w 37"/>
                <a:gd name="T29" fmla="*/ 28 h 65"/>
                <a:gd name="T30" fmla="*/ 37 w 37"/>
                <a:gd name="T31" fmla="*/ 46 h 65"/>
                <a:gd name="T32" fmla="*/ 16 w 37"/>
                <a:gd name="T33" fmla="*/ 65 h 65"/>
                <a:gd name="T34" fmla="*/ 1 w 37"/>
                <a:gd name="T35" fmla="*/ 61 h 65"/>
                <a:gd name="T36" fmla="*/ 0 w 37"/>
                <a:gd name="T3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5">
                  <a:moveTo>
                    <a:pt x="0" y="48"/>
                  </a:moveTo>
                  <a:cubicBezTo>
                    <a:pt x="2" y="47"/>
                    <a:pt x="2" y="47"/>
                    <a:pt x="2" y="47"/>
                  </a:cubicBezTo>
                  <a:cubicBezTo>
                    <a:pt x="5" y="57"/>
                    <a:pt x="9" y="61"/>
                    <a:pt x="17" y="61"/>
                  </a:cubicBezTo>
                  <a:cubicBezTo>
                    <a:pt x="23" y="61"/>
                    <a:pt x="27" y="57"/>
                    <a:pt x="27" y="50"/>
                  </a:cubicBezTo>
                  <a:cubicBezTo>
                    <a:pt x="27" y="47"/>
                    <a:pt x="26" y="45"/>
                    <a:pt x="24" y="43"/>
                  </a:cubicBezTo>
                  <a:cubicBezTo>
                    <a:pt x="21" y="40"/>
                    <a:pt x="16" y="38"/>
                    <a:pt x="13" y="36"/>
                  </a:cubicBezTo>
                  <a:cubicBezTo>
                    <a:pt x="6" y="31"/>
                    <a:pt x="2" y="27"/>
                    <a:pt x="2" y="18"/>
                  </a:cubicBezTo>
                  <a:cubicBezTo>
                    <a:pt x="2" y="7"/>
                    <a:pt x="9" y="0"/>
                    <a:pt x="21" y="0"/>
                  </a:cubicBezTo>
                  <a:cubicBezTo>
                    <a:pt x="24" y="0"/>
                    <a:pt x="28" y="0"/>
                    <a:pt x="34" y="1"/>
                  </a:cubicBezTo>
                  <a:cubicBezTo>
                    <a:pt x="35" y="14"/>
                    <a:pt x="35" y="14"/>
                    <a:pt x="35" y="14"/>
                  </a:cubicBezTo>
                  <a:cubicBezTo>
                    <a:pt x="32" y="14"/>
                    <a:pt x="32" y="14"/>
                    <a:pt x="32" y="14"/>
                  </a:cubicBezTo>
                  <a:cubicBezTo>
                    <a:pt x="31" y="7"/>
                    <a:pt x="27" y="3"/>
                    <a:pt x="21" y="3"/>
                  </a:cubicBezTo>
                  <a:cubicBezTo>
                    <a:pt x="15" y="3"/>
                    <a:pt x="11" y="8"/>
                    <a:pt x="11" y="14"/>
                  </a:cubicBezTo>
                  <a:cubicBezTo>
                    <a:pt x="11" y="17"/>
                    <a:pt x="12" y="19"/>
                    <a:pt x="14" y="21"/>
                  </a:cubicBezTo>
                  <a:cubicBezTo>
                    <a:pt x="17" y="25"/>
                    <a:pt x="20" y="26"/>
                    <a:pt x="24" y="28"/>
                  </a:cubicBezTo>
                  <a:cubicBezTo>
                    <a:pt x="33" y="33"/>
                    <a:pt x="37" y="37"/>
                    <a:pt x="37" y="46"/>
                  </a:cubicBezTo>
                  <a:cubicBezTo>
                    <a:pt x="37" y="57"/>
                    <a:pt x="29" y="65"/>
                    <a:pt x="16" y="65"/>
                  </a:cubicBezTo>
                  <a:cubicBezTo>
                    <a:pt x="11" y="65"/>
                    <a:pt x="6" y="64"/>
                    <a:pt x="1" y="61"/>
                  </a:cubicBezTo>
                  <a:lnTo>
                    <a:pt x="0"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53"/>
            <p:cNvSpPr>
              <a:spLocks/>
            </p:cNvSpPr>
            <p:nvPr userDrawn="1"/>
          </p:nvSpPr>
          <p:spPr bwMode="auto">
            <a:xfrm>
              <a:off x="1758"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8 w 28"/>
                <a:gd name="T15" fmla="*/ 0 h 63"/>
                <a:gd name="T16" fmla="*/ 28 w 28"/>
                <a:gd name="T17" fmla="*/ 3 h 63"/>
                <a:gd name="T18" fmla="*/ 27 w 28"/>
                <a:gd name="T19" fmla="*/ 3 h 63"/>
                <a:gd name="T20" fmla="*/ 20 w 28"/>
                <a:gd name="T21" fmla="*/ 10 h 63"/>
                <a:gd name="T22" fmla="*/ 20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3" y="0"/>
                    <a:pt x="28" y="0"/>
                  </a:cubicBezTo>
                  <a:cubicBezTo>
                    <a:pt x="28" y="3"/>
                    <a:pt x="28" y="3"/>
                    <a:pt x="28" y="3"/>
                  </a:cubicBezTo>
                  <a:cubicBezTo>
                    <a:pt x="27" y="3"/>
                    <a:pt x="27" y="3"/>
                    <a:pt x="27" y="3"/>
                  </a:cubicBezTo>
                  <a:cubicBezTo>
                    <a:pt x="21" y="3"/>
                    <a:pt x="20" y="4"/>
                    <a:pt x="20" y="10"/>
                  </a:cubicBezTo>
                  <a:cubicBezTo>
                    <a:pt x="20" y="52"/>
                    <a:pt x="20" y="52"/>
                    <a:pt x="20" y="52"/>
                  </a:cubicBezTo>
                  <a:cubicBezTo>
                    <a:pt x="20"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54"/>
            <p:cNvSpPr>
              <a:spLocks/>
            </p:cNvSpPr>
            <p:nvPr userDrawn="1"/>
          </p:nvSpPr>
          <p:spPr bwMode="auto">
            <a:xfrm>
              <a:off x="1818" y="3331"/>
              <a:ext cx="103" cy="123"/>
            </a:xfrm>
            <a:custGeom>
              <a:avLst/>
              <a:gdLst>
                <a:gd name="T0" fmla="*/ 14 w 56"/>
                <a:gd name="T1" fmla="*/ 63 h 66"/>
                <a:gd name="T2" fmla="*/ 15 w 56"/>
                <a:gd name="T3" fmla="*/ 63 h 66"/>
                <a:gd name="T4" fmla="*/ 23 w 56"/>
                <a:gd name="T5" fmla="*/ 54 h 66"/>
                <a:gd name="T6" fmla="*/ 23 w 56"/>
                <a:gd name="T7" fmla="*/ 7 h 66"/>
                <a:gd name="T8" fmla="*/ 14 w 56"/>
                <a:gd name="T9" fmla="*/ 7 h 66"/>
                <a:gd name="T10" fmla="*/ 2 w 56"/>
                <a:gd name="T11" fmla="*/ 16 h 66"/>
                <a:gd name="T12" fmla="*/ 0 w 56"/>
                <a:gd name="T13" fmla="*/ 16 h 66"/>
                <a:gd name="T14" fmla="*/ 1 w 56"/>
                <a:gd name="T15" fmla="*/ 1 h 66"/>
                <a:gd name="T16" fmla="*/ 4 w 56"/>
                <a:gd name="T17" fmla="*/ 1 h 66"/>
                <a:gd name="T18" fmla="*/ 9 w 56"/>
                <a:gd name="T19" fmla="*/ 3 h 66"/>
                <a:gd name="T20" fmla="*/ 49 w 56"/>
                <a:gd name="T21" fmla="*/ 3 h 66"/>
                <a:gd name="T22" fmla="*/ 54 w 56"/>
                <a:gd name="T23" fmla="*/ 0 h 66"/>
                <a:gd name="T24" fmla="*/ 56 w 56"/>
                <a:gd name="T25" fmla="*/ 1 h 66"/>
                <a:gd name="T26" fmla="*/ 55 w 56"/>
                <a:gd name="T27" fmla="*/ 15 h 66"/>
                <a:gd name="T28" fmla="*/ 52 w 56"/>
                <a:gd name="T29" fmla="*/ 16 h 66"/>
                <a:gd name="T30" fmla="*/ 44 w 56"/>
                <a:gd name="T31" fmla="*/ 7 h 66"/>
                <a:gd name="T32" fmla="*/ 34 w 56"/>
                <a:gd name="T33" fmla="*/ 7 h 66"/>
                <a:gd name="T34" fmla="*/ 34 w 56"/>
                <a:gd name="T35" fmla="*/ 54 h 66"/>
                <a:gd name="T36" fmla="*/ 43 w 56"/>
                <a:gd name="T37" fmla="*/ 63 h 66"/>
                <a:gd name="T38" fmla="*/ 43 w 56"/>
                <a:gd name="T39" fmla="*/ 66 h 66"/>
                <a:gd name="T40" fmla="*/ 29 w 56"/>
                <a:gd name="T41" fmla="*/ 66 h 66"/>
                <a:gd name="T42" fmla="*/ 14 w 56"/>
                <a:gd name="T43" fmla="*/ 66 h 66"/>
                <a:gd name="T44" fmla="*/ 14 w 56"/>
                <a:gd name="T4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14" y="63"/>
                  </a:moveTo>
                  <a:cubicBezTo>
                    <a:pt x="15" y="63"/>
                    <a:pt x="15" y="63"/>
                    <a:pt x="15" y="63"/>
                  </a:cubicBezTo>
                  <a:cubicBezTo>
                    <a:pt x="22" y="63"/>
                    <a:pt x="23" y="62"/>
                    <a:pt x="23" y="54"/>
                  </a:cubicBezTo>
                  <a:cubicBezTo>
                    <a:pt x="23" y="7"/>
                    <a:pt x="23" y="7"/>
                    <a:pt x="23" y="7"/>
                  </a:cubicBezTo>
                  <a:cubicBezTo>
                    <a:pt x="14" y="7"/>
                    <a:pt x="14" y="7"/>
                    <a:pt x="14" y="7"/>
                  </a:cubicBezTo>
                  <a:cubicBezTo>
                    <a:pt x="7" y="7"/>
                    <a:pt x="4" y="8"/>
                    <a:pt x="2" y="16"/>
                  </a:cubicBezTo>
                  <a:cubicBezTo>
                    <a:pt x="0" y="16"/>
                    <a:pt x="0" y="16"/>
                    <a:pt x="0" y="16"/>
                  </a:cubicBezTo>
                  <a:cubicBezTo>
                    <a:pt x="1" y="11"/>
                    <a:pt x="1" y="6"/>
                    <a:pt x="1" y="1"/>
                  </a:cubicBezTo>
                  <a:cubicBezTo>
                    <a:pt x="4" y="1"/>
                    <a:pt x="4" y="1"/>
                    <a:pt x="4" y="1"/>
                  </a:cubicBezTo>
                  <a:cubicBezTo>
                    <a:pt x="4" y="3"/>
                    <a:pt x="6" y="3"/>
                    <a:pt x="9" y="3"/>
                  </a:cubicBezTo>
                  <a:cubicBezTo>
                    <a:pt x="49" y="3"/>
                    <a:pt x="49" y="3"/>
                    <a:pt x="49" y="3"/>
                  </a:cubicBezTo>
                  <a:cubicBezTo>
                    <a:pt x="51" y="3"/>
                    <a:pt x="53" y="3"/>
                    <a:pt x="54" y="0"/>
                  </a:cubicBezTo>
                  <a:cubicBezTo>
                    <a:pt x="56" y="1"/>
                    <a:pt x="56" y="1"/>
                    <a:pt x="56" y="1"/>
                  </a:cubicBezTo>
                  <a:cubicBezTo>
                    <a:pt x="56" y="7"/>
                    <a:pt x="55" y="12"/>
                    <a:pt x="55" y="15"/>
                  </a:cubicBezTo>
                  <a:cubicBezTo>
                    <a:pt x="52" y="16"/>
                    <a:pt x="52" y="16"/>
                    <a:pt x="52" y="16"/>
                  </a:cubicBezTo>
                  <a:cubicBezTo>
                    <a:pt x="52" y="9"/>
                    <a:pt x="50" y="7"/>
                    <a:pt x="44" y="7"/>
                  </a:cubicBezTo>
                  <a:cubicBezTo>
                    <a:pt x="34" y="7"/>
                    <a:pt x="34" y="7"/>
                    <a:pt x="34" y="7"/>
                  </a:cubicBezTo>
                  <a:cubicBezTo>
                    <a:pt x="34" y="54"/>
                    <a:pt x="34" y="54"/>
                    <a:pt x="34" y="54"/>
                  </a:cubicBezTo>
                  <a:cubicBezTo>
                    <a:pt x="34" y="62"/>
                    <a:pt x="35" y="63"/>
                    <a:pt x="43" y="63"/>
                  </a:cubicBezTo>
                  <a:cubicBezTo>
                    <a:pt x="43" y="66"/>
                    <a:pt x="43" y="66"/>
                    <a:pt x="43" y="66"/>
                  </a:cubicBezTo>
                  <a:cubicBezTo>
                    <a:pt x="36" y="66"/>
                    <a:pt x="33" y="66"/>
                    <a:pt x="29" y="66"/>
                  </a:cubicBezTo>
                  <a:cubicBezTo>
                    <a:pt x="24" y="66"/>
                    <a:pt x="19" y="66"/>
                    <a:pt x="14" y="66"/>
                  </a:cubicBezTo>
                  <a:lnTo>
                    <a:pt x="14" y="6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55"/>
            <p:cNvSpPr>
              <a:spLocks/>
            </p:cNvSpPr>
            <p:nvPr userDrawn="1"/>
          </p:nvSpPr>
          <p:spPr bwMode="auto">
            <a:xfrm>
              <a:off x="1929" y="3336"/>
              <a:ext cx="107" cy="118"/>
            </a:xfrm>
            <a:custGeom>
              <a:avLst/>
              <a:gdLst>
                <a:gd name="T0" fmla="*/ 15 w 58"/>
                <a:gd name="T1" fmla="*/ 60 h 63"/>
                <a:gd name="T2" fmla="*/ 16 w 58"/>
                <a:gd name="T3" fmla="*/ 60 h 63"/>
                <a:gd name="T4" fmla="*/ 24 w 58"/>
                <a:gd name="T5" fmla="*/ 52 h 63"/>
                <a:gd name="T6" fmla="*/ 24 w 58"/>
                <a:gd name="T7" fmla="*/ 34 h 63"/>
                <a:gd name="T8" fmla="*/ 9 w 58"/>
                <a:gd name="T9" fmla="*/ 9 h 63"/>
                <a:gd name="T10" fmla="*/ 0 w 58"/>
                <a:gd name="T11" fmla="*/ 3 h 63"/>
                <a:gd name="T12" fmla="*/ 0 w 58"/>
                <a:gd name="T13" fmla="*/ 0 h 63"/>
                <a:gd name="T14" fmla="*/ 14 w 58"/>
                <a:gd name="T15" fmla="*/ 0 h 63"/>
                <a:gd name="T16" fmla="*/ 26 w 58"/>
                <a:gd name="T17" fmla="*/ 0 h 63"/>
                <a:gd name="T18" fmla="*/ 26 w 58"/>
                <a:gd name="T19" fmla="*/ 3 h 63"/>
                <a:gd name="T20" fmla="*/ 24 w 58"/>
                <a:gd name="T21" fmla="*/ 3 h 63"/>
                <a:gd name="T22" fmla="*/ 20 w 58"/>
                <a:gd name="T23" fmla="*/ 5 h 63"/>
                <a:gd name="T24" fmla="*/ 22 w 58"/>
                <a:gd name="T25" fmla="*/ 8 h 63"/>
                <a:gd name="T26" fmla="*/ 33 w 58"/>
                <a:gd name="T27" fmla="*/ 27 h 63"/>
                <a:gd name="T28" fmla="*/ 43 w 58"/>
                <a:gd name="T29" fmla="*/ 11 h 63"/>
                <a:gd name="T30" fmla="*/ 46 w 58"/>
                <a:gd name="T31" fmla="*/ 5 h 63"/>
                <a:gd name="T32" fmla="*/ 39 w 58"/>
                <a:gd name="T33" fmla="*/ 3 h 63"/>
                <a:gd name="T34" fmla="*/ 39 w 58"/>
                <a:gd name="T35" fmla="*/ 0 h 63"/>
                <a:gd name="T36" fmla="*/ 51 w 58"/>
                <a:gd name="T37" fmla="*/ 0 h 63"/>
                <a:gd name="T38" fmla="*/ 58 w 58"/>
                <a:gd name="T39" fmla="*/ 0 h 63"/>
                <a:gd name="T40" fmla="*/ 58 w 58"/>
                <a:gd name="T41" fmla="*/ 3 h 63"/>
                <a:gd name="T42" fmla="*/ 48 w 58"/>
                <a:gd name="T43" fmla="*/ 11 h 63"/>
                <a:gd name="T44" fmla="*/ 36 w 58"/>
                <a:gd name="T45" fmla="*/ 31 h 63"/>
                <a:gd name="T46" fmla="*/ 36 w 58"/>
                <a:gd name="T47" fmla="*/ 51 h 63"/>
                <a:gd name="T48" fmla="*/ 44 w 58"/>
                <a:gd name="T49" fmla="*/ 60 h 63"/>
                <a:gd name="T50" fmla="*/ 44 w 58"/>
                <a:gd name="T51" fmla="*/ 63 h 63"/>
                <a:gd name="T52" fmla="*/ 30 w 58"/>
                <a:gd name="T53" fmla="*/ 63 h 63"/>
                <a:gd name="T54" fmla="*/ 15 w 58"/>
                <a:gd name="T55" fmla="*/ 63 h 63"/>
                <a:gd name="T56" fmla="*/ 15 w 58"/>
                <a:gd name="T5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3">
                  <a:moveTo>
                    <a:pt x="15" y="60"/>
                  </a:moveTo>
                  <a:cubicBezTo>
                    <a:pt x="16" y="60"/>
                    <a:pt x="16" y="60"/>
                    <a:pt x="16" y="60"/>
                  </a:cubicBezTo>
                  <a:cubicBezTo>
                    <a:pt x="23" y="60"/>
                    <a:pt x="24" y="59"/>
                    <a:pt x="24" y="52"/>
                  </a:cubicBezTo>
                  <a:cubicBezTo>
                    <a:pt x="24" y="34"/>
                    <a:pt x="24" y="34"/>
                    <a:pt x="24" y="34"/>
                  </a:cubicBezTo>
                  <a:cubicBezTo>
                    <a:pt x="9" y="9"/>
                    <a:pt x="9" y="9"/>
                    <a:pt x="9" y="9"/>
                  </a:cubicBezTo>
                  <a:cubicBezTo>
                    <a:pt x="6" y="5"/>
                    <a:pt x="5" y="3"/>
                    <a:pt x="0" y="3"/>
                  </a:cubicBezTo>
                  <a:cubicBezTo>
                    <a:pt x="0" y="0"/>
                    <a:pt x="0" y="0"/>
                    <a:pt x="0" y="0"/>
                  </a:cubicBezTo>
                  <a:cubicBezTo>
                    <a:pt x="3" y="0"/>
                    <a:pt x="6" y="0"/>
                    <a:pt x="14" y="0"/>
                  </a:cubicBezTo>
                  <a:cubicBezTo>
                    <a:pt x="19" y="0"/>
                    <a:pt x="23" y="0"/>
                    <a:pt x="26" y="0"/>
                  </a:cubicBezTo>
                  <a:cubicBezTo>
                    <a:pt x="26" y="3"/>
                    <a:pt x="26" y="3"/>
                    <a:pt x="26" y="3"/>
                  </a:cubicBezTo>
                  <a:cubicBezTo>
                    <a:pt x="24" y="3"/>
                    <a:pt x="24" y="3"/>
                    <a:pt x="24" y="3"/>
                  </a:cubicBezTo>
                  <a:cubicBezTo>
                    <a:pt x="21" y="3"/>
                    <a:pt x="20" y="3"/>
                    <a:pt x="20" y="5"/>
                  </a:cubicBezTo>
                  <a:cubicBezTo>
                    <a:pt x="20" y="6"/>
                    <a:pt x="21" y="7"/>
                    <a:pt x="22" y="8"/>
                  </a:cubicBezTo>
                  <a:cubicBezTo>
                    <a:pt x="33" y="27"/>
                    <a:pt x="33" y="27"/>
                    <a:pt x="33" y="27"/>
                  </a:cubicBezTo>
                  <a:cubicBezTo>
                    <a:pt x="43" y="11"/>
                    <a:pt x="43" y="11"/>
                    <a:pt x="43" y="11"/>
                  </a:cubicBezTo>
                  <a:cubicBezTo>
                    <a:pt x="45" y="8"/>
                    <a:pt x="46" y="7"/>
                    <a:pt x="46" y="5"/>
                  </a:cubicBezTo>
                  <a:cubicBezTo>
                    <a:pt x="46" y="4"/>
                    <a:pt x="43" y="3"/>
                    <a:pt x="39" y="3"/>
                  </a:cubicBezTo>
                  <a:cubicBezTo>
                    <a:pt x="39" y="0"/>
                    <a:pt x="39" y="0"/>
                    <a:pt x="39" y="0"/>
                  </a:cubicBezTo>
                  <a:cubicBezTo>
                    <a:pt x="44" y="0"/>
                    <a:pt x="48" y="0"/>
                    <a:pt x="51" y="0"/>
                  </a:cubicBezTo>
                  <a:cubicBezTo>
                    <a:pt x="54" y="0"/>
                    <a:pt x="55" y="0"/>
                    <a:pt x="58" y="0"/>
                  </a:cubicBezTo>
                  <a:cubicBezTo>
                    <a:pt x="58" y="3"/>
                    <a:pt x="58" y="3"/>
                    <a:pt x="58" y="3"/>
                  </a:cubicBezTo>
                  <a:cubicBezTo>
                    <a:pt x="53" y="3"/>
                    <a:pt x="52" y="6"/>
                    <a:pt x="48" y="11"/>
                  </a:cubicBezTo>
                  <a:cubicBezTo>
                    <a:pt x="36" y="31"/>
                    <a:pt x="36" y="31"/>
                    <a:pt x="36" y="31"/>
                  </a:cubicBezTo>
                  <a:cubicBezTo>
                    <a:pt x="36" y="51"/>
                    <a:pt x="36" y="51"/>
                    <a:pt x="36" y="51"/>
                  </a:cubicBezTo>
                  <a:cubicBezTo>
                    <a:pt x="36" y="59"/>
                    <a:pt x="37" y="60"/>
                    <a:pt x="44" y="60"/>
                  </a:cubicBezTo>
                  <a:cubicBezTo>
                    <a:pt x="44" y="63"/>
                    <a:pt x="44" y="63"/>
                    <a:pt x="44" y="63"/>
                  </a:cubicBezTo>
                  <a:cubicBezTo>
                    <a:pt x="39" y="63"/>
                    <a:pt x="35" y="63"/>
                    <a:pt x="30" y="63"/>
                  </a:cubicBezTo>
                  <a:cubicBezTo>
                    <a:pt x="25" y="63"/>
                    <a:pt x="20" y="63"/>
                    <a:pt x="15" y="63"/>
                  </a:cubicBezTo>
                  <a:lnTo>
                    <a:pt x="15"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241771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Lst>
  <p:hf hdr="0" dt="0"/>
  <p:txStyles>
    <p:titleStyle>
      <a:lvl1pPr algn="l" defTabSz="685783"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46" indent="-171446" algn="l" defTabSz="685783" rtl="0" eaLnBrk="1" latinLnBrk="0" hangingPunct="1">
        <a:lnSpc>
          <a:spcPts val="2800"/>
        </a:lnSpc>
        <a:spcBef>
          <a:spcPts val="751"/>
        </a:spcBef>
        <a:buFont typeface="Arial" panose="020B0604020202020204" pitchFamily="34" charset="0"/>
        <a:buChar char="•"/>
        <a:defRPr sz="2400" kern="1200">
          <a:solidFill>
            <a:schemeClr val="tx1"/>
          </a:solidFill>
          <a:latin typeface="+mn-lt"/>
          <a:ea typeface="+mn-ea"/>
          <a:cs typeface="+mn-cs"/>
        </a:defRPr>
      </a:lvl1pPr>
      <a:lvl2pPr marL="514338" indent="-171446" algn="l" defTabSz="685783" rtl="0" eaLnBrk="1" latinLnBrk="0" hangingPunct="1">
        <a:lnSpc>
          <a:spcPts val="2800"/>
        </a:lnSpc>
        <a:spcBef>
          <a:spcPts val="375"/>
        </a:spcBef>
        <a:buClr>
          <a:schemeClr val="tx2"/>
        </a:buClr>
        <a:buFont typeface="Arial" panose="020B0604020202020204" pitchFamily="34" charset="0"/>
        <a:buChar char="•"/>
        <a:defRPr sz="2400" kern="1200">
          <a:solidFill>
            <a:schemeClr val="tx1"/>
          </a:solidFill>
          <a:latin typeface="+mn-lt"/>
          <a:ea typeface="+mn-ea"/>
          <a:cs typeface="+mn-cs"/>
        </a:defRPr>
      </a:lvl2pPr>
      <a:lvl3pPr marL="857229" indent="-171446" algn="l" defTabSz="685783" rtl="0" eaLnBrk="1" latinLnBrk="0" hangingPunct="1">
        <a:lnSpc>
          <a:spcPts val="2800"/>
        </a:lnSpc>
        <a:spcBef>
          <a:spcPts val="375"/>
        </a:spcBef>
        <a:buClr>
          <a:schemeClr val="tx2"/>
        </a:buClr>
        <a:buFont typeface="Arial" panose="020B0604020202020204" pitchFamily="34" charset="0"/>
        <a:buChar char="•"/>
        <a:defRPr sz="2400" kern="1200">
          <a:solidFill>
            <a:schemeClr val="tx1"/>
          </a:solidFill>
          <a:latin typeface="+mn-lt"/>
          <a:ea typeface="+mn-ea"/>
          <a:cs typeface="+mn-cs"/>
        </a:defRPr>
      </a:lvl3pPr>
      <a:lvl4pPr marL="1200121" indent="-171446" algn="l" defTabSz="685783" rtl="0" eaLnBrk="1" latinLnBrk="0" hangingPunct="1">
        <a:lnSpc>
          <a:spcPts val="2800"/>
        </a:lnSpc>
        <a:spcBef>
          <a:spcPts val="375"/>
        </a:spcBef>
        <a:buClr>
          <a:schemeClr val="tx2"/>
        </a:buClr>
        <a:buFont typeface="Arial" panose="020B0604020202020204" pitchFamily="34" charset="0"/>
        <a:buChar char="•"/>
        <a:defRPr sz="2400" kern="1200">
          <a:solidFill>
            <a:schemeClr val="tx1"/>
          </a:solidFill>
          <a:latin typeface="+mn-lt"/>
          <a:ea typeface="+mn-ea"/>
          <a:cs typeface="+mn-cs"/>
        </a:defRPr>
      </a:lvl4pPr>
      <a:lvl5pPr marL="1543012" indent="-171446" algn="l" defTabSz="685783" rtl="0" eaLnBrk="1" latinLnBrk="0" hangingPunct="1">
        <a:lnSpc>
          <a:spcPts val="2800"/>
        </a:lnSpc>
        <a:spcBef>
          <a:spcPts val="375"/>
        </a:spcBef>
        <a:buClr>
          <a:schemeClr val="tx2"/>
        </a:buClr>
        <a:buFont typeface="Arial" panose="020B0604020202020204" pitchFamily="34" charset="0"/>
        <a:buChar char="•"/>
        <a:defRPr sz="24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8" userDrawn="1">
          <p15:clr>
            <a:srgbClr val="F26B43"/>
          </p15:clr>
        </p15:guide>
        <p15:guide id="2" pos="768" userDrawn="1">
          <p15:clr>
            <a:srgbClr val="F26B43"/>
          </p15:clr>
        </p15:guide>
        <p15:guide id="3" pos="71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1">
                <a:lumMod val="15000"/>
                <a:lumOff val="85000"/>
              </a:schemeClr>
            </a:gs>
            <a:gs pos="50000">
              <a:schemeClr val="bg1"/>
            </a:gs>
            <a:gs pos="100000">
              <a:schemeClr val="bg1"/>
            </a:gs>
          </a:gsLst>
          <a:lin ang="81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365761"/>
            <a:ext cx="10134600" cy="1325563"/>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1219200" y="1825625"/>
            <a:ext cx="10134600" cy="435133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7" y="6400807"/>
            <a:ext cx="5754815" cy="365125"/>
          </a:xfrm>
          <a:prstGeom prst="rect">
            <a:avLst/>
          </a:prstGeom>
        </p:spPr>
        <p:txBody>
          <a:bodyPr vert="horz" lIns="0" tIns="0" rIns="0" bIns="0" rtlCol="0" anchor="ctr"/>
          <a:lstStyle>
            <a:lvl1pPr algn="l">
              <a:defRPr sz="1051" i="1">
                <a:solidFill>
                  <a:schemeClr val="tx1"/>
                </a:solidFill>
              </a:defRPr>
            </a:lvl1pPr>
          </a:lstStyle>
          <a:p>
            <a:r>
              <a:rPr lang="en-US"/>
              <a:t>Centre for Learning &amp; Teaching • [INSERT DATE] • [INSERT DETAILS]</a:t>
            </a:r>
          </a:p>
        </p:txBody>
      </p:sp>
      <p:sp>
        <p:nvSpPr>
          <p:cNvPr id="6" name="Slide Number Placeholder 5"/>
          <p:cNvSpPr>
            <a:spLocks noGrp="1"/>
          </p:cNvSpPr>
          <p:nvPr>
            <p:ph type="sldNum" sz="quarter" idx="4"/>
          </p:nvPr>
        </p:nvSpPr>
        <p:spPr>
          <a:xfrm>
            <a:off x="10331126" y="6400800"/>
            <a:ext cx="1022684" cy="365760"/>
          </a:xfrm>
          <a:prstGeom prst="rect">
            <a:avLst/>
          </a:prstGeom>
        </p:spPr>
        <p:txBody>
          <a:bodyPr vert="horz" lIns="0" tIns="0" rIns="0" bIns="0" rtlCol="0" anchor="ctr"/>
          <a:lstStyle>
            <a:lvl1pPr algn="r">
              <a:defRPr sz="1051">
                <a:solidFill>
                  <a:schemeClr val="tx1">
                    <a:tint val="75000"/>
                  </a:schemeClr>
                </a:solidFill>
              </a:defRPr>
            </a:lvl1pPr>
          </a:lstStyle>
          <a:p>
            <a:fld id="{EBBA2BBE-D6E6-4BE2-A029-E4C4FCB9ADED}" type="slidenum">
              <a:rPr lang="en-US" smtClean="0"/>
              <a:pPr/>
              <a:t>‹#›</a:t>
            </a:fld>
            <a:endParaRPr lang="en-US"/>
          </a:p>
        </p:txBody>
      </p:sp>
      <p:sp>
        <p:nvSpPr>
          <p:cNvPr id="10" name="Rectangle 9"/>
          <p:cNvSpPr/>
          <p:nvPr userDrawn="1"/>
        </p:nvSpPr>
        <p:spPr>
          <a:xfrm>
            <a:off x="0" y="6309360"/>
            <a:ext cx="12192000" cy="45720"/>
          </a:xfrm>
          <a:prstGeom prst="rect">
            <a:avLst/>
          </a:prstGeom>
          <a:gradFill flip="none" rotWithShape="1">
            <a:gsLst>
              <a:gs pos="2500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grpSp>
        <p:nvGrpSpPr>
          <p:cNvPr id="33" name="Group 35"/>
          <p:cNvGrpSpPr>
            <a:grpSpLocks noChangeAspect="1"/>
          </p:cNvGrpSpPr>
          <p:nvPr userDrawn="1"/>
        </p:nvGrpSpPr>
        <p:grpSpPr bwMode="auto">
          <a:xfrm>
            <a:off x="1219200" y="6468227"/>
            <a:ext cx="1118070" cy="273467"/>
            <a:chOff x="654" y="3135"/>
            <a:chExt cx="1386" cy="339"/>
          </a:xfrm>
        </p:grpSpPr>
        <p:sp>
          <p:nvSpPr>
            <p:cNvPr id="34" name="AutoShape 34"/>
            <p:cNvSpPr>
              <a:spLocks noChangeAspect="1" noChangeArrowheads="1" noTextEdit="1"/>
            </p:cNvSpPr>
            <p:nvPr userDrawn="1"/>
          </p:nvSpPr>
          <p:spPr bwMode="auto">
            <a:xfrm>
              <a:off x="654" y="3135"/>
              <a:ext cx="1386"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6"/>
            <p:cNvSpPr>
              <a:spLocks noEditPoints="1"/>
            </p:cNvSpPr>
            <p:nvPr userDrawn="1"/>
          </p:nvSpPr>
          <p:spPr bwMode="auto">
            <a:xfrm>
              <a:off x="654" y="3135"/>
              <a:ext cx="289" cy="339"/>
            </a:xfrm>
            <a:custGeom>
              <a:avLst/>
              <a:gdLst>
                <a:gd name="T0" fmla="*/ 0 w 156"/>
                <a:gd name="T1" fmla="*/ 0 h 182"/>
                <a:gd name="T2" fmla="*/ 81 w 156"/>
                <a:gd name="T3" fmla="*/ 180 h 182"/>
                <a:gd name="T4" fmla="*/ 25 w 156"/>
                <a:gd name="T5" fmla="*/ 122 h 182"/>
                <a:gd name="T6" fmla="*/ 131 w 156"/>
                <a:gd name="T7" fmla="*/ 122 h 182"/>
                <a:gd name="T8" fmla="*/ 8 w 156"/>
                <a:gd name="T9" fmla="*/ 22 h 182"/>
                <a:gd name="T10" fmla="*/ 128 w 156"/>
                <a:gd name="T11" fmla="*/ 81 h 182"/>
                <a:gd name="T12" fmla="*/ 102 w 156"/>
                <a:gd name="T13" fmla="*/ 90 h 182"/>
                <a:gd name="T14" fmla="*/ 118 w 156"/>
                <a:gd name="T15" fmla="*/ 96 h 182"/>
                <a:gd name="T16" fmla="*/ 96 w 156"/>
                <a:gd name="T17" fmla="*/ 98 h 182"/>
                <a:gd name="T18" fmla="*/ 109 w 156"/>
                <a:gd name="T19" fmla="*/ 108 h 182"/>
                <a:gd name="T20" fmla="*/ 92 w 156"/>
                <a:gd name="T21" fmla="*/ 113 h 182"/>
                <a:gd name="T22" fmla="*/ 93 w 156"/>
                <a:gd name="T23" fmla="*/ 123 h 182"/>
                <a:gd name="T24" fmla="*/ 83 w 156"/>
                <a:gd name="T25" fmla="*/ 127 h 182"/>
                <a:gd name="T26" fmla="*/ 97 w 156"/>
                <a:gd name="T27" fmla="*/ 137 h 182"/>
                <a:gd name="T28" fmla="*/ 82 w 156"/>
                <a:gd name="T29" fmla="*/ 149 h 182"/>
                <a:gd name="T30" fmla="*/ 76 w 156"/>
                <a:gd name="T31" fmla="*/ 140 h 182"/>
                <a:gd name="T32" fmla="*/ 59 w 156"/>
                <a:gd name="T33" fmla="*/ 137 h 182"/>
                <a:gd name="T34" fmla="*/ 64 w 156"/>
                <a:gd name="T35" fmla="*/ 132 h 182"/>
                <a:gd name="T36" fmla="*/ 73 w 156"/>
                <a:gd name="T37" fmla="*/ 103 h 182"/>
                <a:gd name="T38" fmla="*/ 66 w 156"/>
                <a:gd name="T39" fmla="*/ 101 h 182"/>
                <a:gd name="T40" fmla="*/ 49 w 156"/>
                <a:gd name="T41" fmla="*/ 105 h 182"/>
                <a:gd name="T42" fmla="*/ 59 w 156"/>
                <a:gd name="T43" fmla="*/ 98 h 182"/>
                <a:gd name="T44" fmla="*/ 37 w 156"/>
                <a:gd name="T45" fmla="*/ 96 h 182"/>
                <a:gd name="T46" fmla="*/ 54 w 156"/>
                <a:gd name="T47" fmla="*/ 90 h 182"/>
                <a:gd name="T48" fmla="*/ 28 w 156"/>
                <a:gd name="T49" fmla="*/ 81 h 182"/>
                <a:gd name="T50" fmla="*/ 32 w 156"/>
                <a:gd name="T51" fmla="*/ 76 h 182"/>
                <a:gd name="T52" fmla="*/ 47 w 156"/>
                <a:gd name="T53" fmla="*/ 65 h 182"/>
                <a:gd name="T54" fmla="*/ 22 w 156"/>
                <a:gd name="T55" fmla="*/ 51 h 182"/>
                <a:gd name="T56" fmla="*/ 26 w 156"/>
                <a:gd name="T57" fmla="*/ 47 h 182"/>
                <a:gd name="T58" fmla="*/ 42 w 156"/>
                <a:gd name="T59" fmla="*/ 37 h 182"/>
                <a:gd name="T60" fmla="*/ 18 w 156"/>
                <a:gd name="T61" fmla="*/ 18 h 182"/>
                <a:gd name="T62" fmla="*/ 54 w 156"/>
                <a:gd name="T63" fmla="*/ 42 h 182"/>
                <a:gd name="T64" fmla="*/ 73 w 156"/>
                <a:gd name="T65" fmla="*/ 62 h 182"/>
                <a:gd name="T66" fmla="*/ 84 w 156"/>
                <a:gd name="T67" fmla="*/ 62 h 182"/>
                <a:gd name="T68" fmla="*/ 99 w 156"/>
                <a:gd name="T69" fmla="*/ 28 h 182"/>
                <a:gd name="T70" fmla="*/ 139 w 156"/>
                <a:gd name="T71" fmla="*/ 18 h 182"/>
                <a:gd name="T72" fmla="*/ 125 w 156"/>
                <a:gd name="T73" fmla="*/ 40 h 182"/>
                <a:gd name="T74" fmla="*/ 111 w 156"/>
                <a:gd name="T75" fmla="*/ 51 h 182"/>
                <a:gd name="T76" fmla="*/ 134 w 156"/>
                <a:gd name="T77" fmla="*/ 51 h 182"/>
                <a:gd name="T78" fmla="*/ 120 w 156"/>
                <a:gd name="T79" fmla="*/ 69 h 182"/>
                <a:gd name="T80" fmla="*/ 105 w 156"/>
                <a:gd name="T81" fmla="*/ 79 h 182"/>
                <a:gd name="T82" fmla="*/ 78 w 156"/>
                <a:gd name="T83" fmla="*/ 64 h 182"/>
                <a:gd name="T84" fmla="*/ 66 w 156"/>
                <a:gd name="T85" fmla="*/ 56 h 182"/>
                <a:gd name="T86" fmla="*/ 66 w 156"/>
                <a:gd name="T87" fmla="*/ 38 h 182"/>
                <a:gd name="T88" fmla="*/ 59 w 156"/>
                <a:gd name="T89" fmla="*/ 36 h 182"/>
                <a:gd name="T90" fmla="*/ 75 w 156"/>
                <a:gd name="T91" fmla="*/ 28 h 182"/>
                <a:gd name="T92" fmla="*/ 94 w 156"/>
                <a:gd name="T93" fmla="*/ 28 h 182"/>
                <a:gd name="T94" fmla="*/ 92 w 156"/>
                <a:gd name="T95" fmla="*/ 44 h 182"/>
                <a:gd name="T96" fmla="*/ 89 w 156"/>
                <a:gd name="T97" fmla="*/ 56 h 182"/>
                <a:gd name="T98" fmla="*/ 73 w 156"/>
                <a:gd name="T99" fmla="*/ 31 h 182"/>
                <a:gd name="T100" fmla="*/ 73 w 156"/>
                <a:gd name="T101" fmla="*/ 3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75" y="180"/>
                  </a:moveTo>
                  <a:cubicBezTo>
                    <a:pt x="50" y="167"/>
                    <a:pt x="32" y="151"/>
                    <a:pt x="18" y="126"/>
                  </a:cubicBezTo>
                  <a:cubicBezTo>
                    <a:pt x="5" y="101"/>
                    <a:pt x="0" y="72"/>
                    <a:pt x="0" y="14"/>
                  </a:cubicBezTo>
                  <a:cubicBezTo>
                    <a:pt x="0" y="0"/>
                    <a:pt x="0" y="0"/>
                    <a:pt x="0" y="0"/>
                  </a:cubicBezTo>
                  <a:cubicBezTo>
                    <a:pt x="156" y="0"/>
                    <a:pt x="156" y="0"/>
                    <a:pt x="156" y="0"/>
                  </a:cubicBezTo>
                  <a:cubicBezTo>
                    <a:pt x="156" y="14"/>
                    <a:pt x="156" y="14"/>
                    <a:pt x="156" y="14"/>
                  </a:cubicBezTo>
                  <a:cubicBezTo>
                    <a:pt x="156" y="72"/>
                    <a:pt x="151" y="101"/>
                    <a:pt x="138" y="126"/>
                  </a:cubicBezTo>
                  <a:cubicBezTo>
                    <a:pt x="124" y="151"/>
                    <a:pt x="105" y="167"/>
                    <a:pt x="81" y="180"/>
                  </a:cubicBezTo>
                  <a:cubicBezTo>
                    <a:pt x="78" y="182"/>
                    <a:pt x="78" y="182"/>
                    <a:pt x="78" y="182"/>
                  </a:cubicBezTo>
                  <a:lnTo>
                    <a:pt x="75" y="180"/>
                  </a:lnTo>
                  <a:close/>
                  <a:moveTo>
                    <a:pt x="8" y="22"/>
                  </a:moveTo>
                  <a:cubicBezTo>
                    <a:pt x="8" y="77"/>
                    <a:pt x="15" y="102"/>
                    <a:pt x="25" y="122"/>
                  </a:cubicBezTo>
                  <a:cubicBezTo>
                    <a:pt x="36" y="144"/>
                    <a:pt x="50" y="156"/>
                    <a:pt x="76" y="172"/>
                  </a:cubicBezTo>
                  <a:cubicBezTo>
                    <a:pt x="78" y="174"/>
                    <a:pt x="78" y="174"/>
                    <a:pt x="78" y="174"/>
                  </a:cubicBezTo>
                  <a:cubicBezTo>
                    <a:pt x="80" y="172"/>
                    <a:pt x="80" y="172"/>
                    <a:pt x="80" y="172"/>
                  </a:cubicBezTo>
                  <a:cubicBezTo>
                    <a:pt x="106" y="156"/>
                    <a:pt x="120" y="144"/>
                    <a:pt x="131" y="122"/>
                  </a:cubicBezTo>
                  <a:cubicBezTo>
                    <a:pt x="141" y="102"/>
                    <a:pt x="148" y="77"/>
                    <a:pt x="148" y="22"/>
                  </a:cubicBezTo>
                  <a:cubicBezTo>
                    <a:pt x="148" y="7"/>
                    <a:pt x="148" y="7"/>
                    <a:pt x="148" y="7"/>
                  </a:cubicBezTo>
                  <a:cubicBezTo>
                    <a:pt x="8" y="7"/>
                    <a:pt x="8" y="7"/>
                    <a:pt x="8" y="7"/>
                  </a:cubicBezTo>
                  <a:lnTo>
                    <a:pt x="8" y="22"/>
                  </a:lnTo>
                  <a:close/>
                  <a:moveTo>
                    <a:pt x="105" y="79"/>
                  </a:moveTo>
                  <a:cubicBezTo>
                    <a:pt x="107" y="81"/>
                    <a:pt x="111" y="83"/>
                    <a:pt x="116" y="83"/>
                  </a:cubicBezTo>
                  <a:cubicBezTo>
                    <a:pt x="122" y="83"/>
                    <a:pt x="128" y="81"/>
                    <a:pt x="128" y="81"/>
                  </a:cubicBezTo>
                  <a:cubicBezTo>
                    <a:pt x="128" y="81"/>
                    <a:pt x="128" y="81"/>
                    <a:pt x="128" y="81"/>
                  </a:cubicBezTo>
                  <a:cubicBezTo>
                    <a:pt x="128" y="85"/>
                    <a:pt x="123" y="88"/>
                    <a:pt x="120" y="90"/>
                  </a:cubicBezTo>
                  <a:cubicBezTo>
                    <a:pt x="117" y="91"/>
                    <a:pt x="114" y="91"/>
                    <a:pt x="111" y="91"/>
                  </a:cubicBezTo>
                  <a:cubicBezTo>
                    <a:pt x="108" y="91"/>
                    <a:pt x="103" y="90"/>
                    <a:pt x="102" y="90"/>
                  </a:cubicBezTo>
                  <a:cubicBezTo>
                    <a:pt x="102" y="90"/>
                    <a:pt x="102" y="90"/>
                    <a:pt x="102" y="90"/>
                  </a:cubicBezTo>
                  <a:cubicBezTo>
                    <a:pt x="103" y="93"/>
                    <a:pt x="107" y="94"/>
                    <a:pt x="109" y="95"/>
                  </a:cubicBezTo>
                  <a:cubicBezTo>
                    <a:pt x="112" y="96"/>
                    <a:pt x="114" y="96"/>
                    <a:pt x="115" y="96"/>
                  </a:cubicBezTo>
                  <a:cubicBezTo>
                    <a:pt x="116" y="96"/>
                    <a:pt x="118" y="96"/>
                    <a:pt x="118" y="96"/>
                  </a:cubicBezTo>
                  <a:cubicBezTo>
                    <a:pt x="118" y="96"/>
                    <a:pt x="118" y="96"/>
                    <a:pt x="118" y="96"/>
                  </a:cubicBezTo>
                  <a:cubicBezTo>
                    <a:pt x="118" y="96"/>
                    <a:pt x="117" y="98"/>
                    <a:pt x="114" y="100"/>
                  </a:cubicBezTo>
                  <a:cubicBezTo>
                    <a:pt x="111" y="101"/>
                    <a:pt x="108" y="102"/>
                    <a:pt x="106" y="102"/>
                  </a:cubicBezTo>
                  <a:cubicBezTo>
                    <a:pt x="102" y="102"/>
                    <a:pt x="99" y="101"/>
                    <a:pt x="96" y="98"/>
                  </a:cubicBezTo>
                  <a:cubicBezTo>
                    <a:pt x="96" y="98"/>
                    <a:pt x="96" y="98"/>
                    <a:pt x="96" y="98"/>
                  </a:cubicBezTo>
                  <a:cubicBezTo>
                    <a:pt x="96" y="101"/>
                    <a:pt x="100" y="107"/>
                    <a:pt x="104" y="107"/>
                  </a:cubicBezTo>
                  <a:cubicBezTo>
                    <a:pt x="105" y="107"/>
                    <a:pt x="107" y="107"/>
                    <a:pt x="107" y="105"/>
                  </a:cubicBezTo>
                  <a:cubicBezTo>
                    <a:pt x="107" y="105"/>
                    <a:pt x="107" y="105"/>
                    <a:pt x="107" y="105"/>
                  </a:cubicBezTo>
                  <a:cubicBezTo>
                    <a:pt x="107" y="105"/>
                    <a:pt x="109" y="106"/>
                    <a:pt x="109" y="108"/>
                  </a:cubicBezTo>
                  <a:cubicBezTo>
                    <a:pt x="109" y="110"/>
                    <a:pt x="107" y="113"/>
                    <a:pt x="103" y="113"/>
                  </a:cubicBezTo>
                  <a:cubicBezTo>
                    <a:pt x="95" y="113"/>
                    <a:pt x="91" y="105"/>
                    <a:pt x="90" y="101"/>
                  </a:cubicBezTo>
                  <a:cubicBezTo>
                    <a:pt x="89" y="101"/>
                    <a:pt x="89" y="101"/>
                    <a:pt x="89" y="101"/>
                  </a:cubicBezTo>
                  <a:cubicBezTo>
                    <a:pt x="89" y="108"/>
                    <a:pt x="92" y="113"/>
                    <a:pt x="92" y="113"/>
                  </a:cubicBezTo>
                  <a:cubicBezTo>
                    <a:pt x="92" y="114"/>
                    <a:pt x="92" y="114"/>
                    <a:pt x="92" y="114"/>
                  </a:cubicBezTo>
                  <a:cubicBezTo>
                    <a:pt x="88" y="112"/>
                    <a:pt x="84" y="108"/>
                    <a:pt x="83" y="103"/>
                  </a:cubicBezTo>
                  <a:cubicBezTo>
                    <a:pt x="83" y="103"/>
                    <a:pt x="83" y="103"/>
                    <a:pt x="83" y="103"/>
                  </a:cubicBezTo>
                  <a:cubicBezTo>
                    <a:pt x="83" y="118"/>
                    <a:pt x="87" y="123"/>
                    <a:pt x="93" y="123"/>
                  </a:cubicBezTo>
                  <a:cubicBezTo>
                    <a:pt x="98" y="123"/>
                    <a:pt x="100" y="120"/>
                    <a:pt x="100" y="120"/>
                  </a:cubicBezTo>
                  <a:cubicBezTo>
                    <a:pt x="100" y="120"/>
                    <a:pt x="100" y="120"/>
                    <a:pt x="100" y="120"/>
                  </a:cubicBezTo>
                  <a:cubicBezTo>
                    <a:pt x="100" y="129"/>
                    <a:pt x="96" y="132"/>
                    <a:pt x="92" y="132"/>
                  </a:cubicBezTo>
                  <a:cubicBezTo>
                    <a:pt x="88" y="132"/>
                    <a:pt x="85" y="130"/>
                    <a:pt x="83" y="127"/>
                  </a:cubicBezTo>
                  <a:cubicBezTo>
                    <a:pt x="83" y="127"/>
                    <a:pt x="83" y="127"/>
                    <a:pt x="83" y="127"/>
                  </a:cubicBezTo>
                  <a:cubicBezTo>
                    <a:pt x="83" y="132"/>
                    <a:pt x="85" y="138"/>
                    <a:pt x="92" y="138"/>
                  </a:cubicBezTo>
                  <a:cubicBezTo>
                    <a:pt x="95" y="138"/>
                    <a:pt x="96" y="137"/>
                    <a:pt x="96" y="137"/>
                  </a:cubicBezTo>
                  <a:cubicBezTo>
                    <a:pt x="97" y="137"/>
                    <a:pt x="97" y="137"/>
                    <a:pt x="97" y="137"/>
                  </a:cubicBezTo>
                  <a:cubicBezTo>
                    <a:pt x="97" y="142"/>
                    <a:pt x="94" y="146"/>
                    <a:pt x="89" y="146"/>
                  </a:cubicBezTo>
                  <a:cubicBezTo>
                    <a:pt x="85" y="146"/>
                    <a:pt x="82" y="142"/>
                    <a:pt x="81" y="140"/>
                  </a:cubicBezTo>
                  <a:cubicBezTo>
                    <a:pt x="80" y="140"/>
                    <a:pt x="80" y="140"/>
                    <a:pt x="80" y="140"/>
                  </a:cubicBezTo>
                  <a:cubicBezTo>
                    <a:pt x="80" y="140"/>
                    <a:pt x="82" y="145"/>
                    <a:pt x="82" y="149"/>
                  </a:cubicBezTo>
                  <a:cubicBezTo>
                    <a:pt x="82" y="153"/>
                    <a:pt x="80" y="157"/>
                    <a:pt x="78" y="159"/>
                  </a:cubicBezTo>
                  <a:cubicBezTo>
                    <a:pt x="78" y="159"/>
                    <a:pt x="78" y="159"/>
                    <a:pt x="78" y="159"/>
                  </a:cubicBezTo>
                  <a:cubicBezTo>
                    <a:pt x="76" y="157"/>
                    <a:pt x="74" y="153"/>
                    <a:pt x="74" y="149"/>
                  </a:cubicBezTo>
                  <a:cubicBezTo>
                    <a:pt x="74" y="145"/>
                    <a:pt x="76" y="140"/>
                    <a:pt x="76" y="140"/>
                  </a:cubicBezTo>
                  <a:cubicBezTo>
                    <a:pt x="75" y="140"/>
                    <a:pt x="75" y="140"/>
                    <a:pt x="75" y="140"/>
                  </a:cubicBezTo>
                  <a:cubicBezTo>
                    <a:pt x="74" y="142"/>
                    <a:pt x="71" y="146"/>
                    <a:pt x="67" y="146"/>
                  </a:cubicBezTo>
                  <a:cubicBezTo>
                    <a:pt x="62" y="146"/>
                    <a:pt x="59" y="142"/>
                    <a:pt x="59" y="137"/>
                  </a:cubicBezTo>
                  <a:cubicBezTo>
                    <a:pt x="59" y="137"/>
                    <a:pt x="59" y="137"/>
                    <a:pt x="59" y="137"/>
                  </a:cubicBezTo>
                  <a:cubicBezTo>
                    <a:pt x="59" y="137"/>
                    <a:pt x="61" y="138"/>
                    <a:pt x="64" y="138"/>
                  </a:cubicBezTo>
                  <a:cubicBezTo>
                    <a:pt x="71" y="138"/>
                    <a:pt x="73" y="132"/>
                    <a:pt x="73" y="127"/>
                  </a:cubicBezTo>
                  <a:cubicBezTo>
                    <a:pt x="73" y="127"/>
                    <a:pt x="73" y="127"/>
                    <a:pt x="73" y="127"/>
                  </a:cubicBezTo>
                  <a:cubicBezTo>
                    <a:pt x="71" y="130"/>
                    <a:pt x="68" y="132"/>
                    <a:pt x="64" y="132"/>
                  </a:cubicBezTo>
                  <a:cubicBezTo>
                    <a:pt x="60" y="132"/>
                    <a:pt x="55" y="129"/>
                    <a:pt x="55" y="120"/>
                  </a:cubicBezTo>
                  <a:cubicBezTo>
                    <a:pt x="56" y="120"/>
                    <a:pt x="56" y="120"/>
                    <a:pt x="56" y="120"/>
                  </a:cubicBezTo>
                  <a:cubicBezTo>
                    <a:pt x="56" y="120"/>
                    <a:pt x="58" y="123"/>
                    <a:pt x="63" y="123"/>
                  </a:cubicBezTo>
                  <a:cubicBezTo>
                    <a:pt x="69" y="123"/>
                    <a:pt x="73" y="118"/>
                    <a:pt x="73" y="103"/>
                  </a:cubicBezTo>
                  <a:cubicBezTo>
                    <a:pt x="73" y="103"/>
                    <a:pt x="73" y="103"/>
                    <a:pt x="73" y="103"/>
                  </a:cubicBezTo>
                  <a:cubicBezTo>
                    <a:pt x="72" y="108"/>
                    <a:pt x="68" y="112"/>
                    <a:pt x="64" y="114"/>
                  </a:cubicBezTo>
                  <a:cubicBezTo>
                    <a:pt x="64" y="113"/>
                    <a:pt x="64" y="113"/>
                    <a:pt x="64" y="113"/>
                  </a:cubicBezTo>
                  <a:cubicBezTo>
                    <a:pt x="64" y="113"/>
                    <a:pt x="66" y="108"/>
                    <a:pt x="66" y="101"/>
                  </a:cubicBezTo>
                  <a:cubicBezTo>
                    <a:pt x="66" y="101"/>
                    <a:pt x="66" y="101"/>
                    <a:pt x="66" y="101"/>
                  </a:cubicBezTo>
                  <a:cubicBezTo>
                    <a:pt x="65" y="105"/>
                    <a:pt x="61" y="113"/>
                    <a:pt x="53" y="113"/>
                  </a:cubicBezTo>
                  <a:cubicBezTo>
                    <a:pt x="49" y="113"/>
                    <a:pt x="47" y="110"/>
                    <a:pt x="47" y="108"/>
                  </a:cubicBezTo>
                  <a:cubicBezTo>
                    <a:pt x="47" y="106"/>
                    <a:pt x="49" y="105"/>
                    <a:pt x="49" y="105"/>
                  </a:cubicBezTo>
                  <a:cubicBezTo>
                    <a:pt x="49" y="105"/>
                    <a:pt x="49" y="105"/>
                    <a:pt x="49" y="105"/>
                  </a:cubicBezTo>
                  <a:cubicBezTo>
                    <a:pt x="49" y="107"/>
                    <a:pt x="50" y="107"/>
                    <a:pt x="52" y="107"/>
                  </a:cubicBezTo>
                  <a:cubicBezTo>
                    <a:pt x="56" y="107"/>
                    <a:pt x="59" y="101"/>
                    <a:pt x="60" y="98"/>
                  </a:cubicBezTo>
                  <a:cubicBezTo>
                    <a:pt x="59" y="98"/>
                    <a:pt x="59" y="98"/>
                    <a:pt x="59" y="98"/>
                  </a:cubicBezTo>
                  <a:cubicBezTo>
                    <a:pt x="57" y="101"/>
                    <a:pt x="54" y="102"/>
                    <a:pt x="50" y="102"/>
                  </a:cubicBezTo>
                  <a:cubicBezTo>
                    <a:pt x="48" y="102"/>
                    <a:pt x="45" y="101"/>
                    <a:pt x="42" y="100"/>
                  </a:cubicBezTo>
                  <a:cubicBezTo>
                    <a:pt x="39" y="98"/>
                    <a:pt x="37" y="96"/>
                    <a:pt x="37" y="96"/>
                  </a:cubicBezTo>
                  <a:cubicBezTo>
                    <a:pt x="37" y="96"/>
                    <a:pt x="37" y="96"/>
                    <a:pt x="37" y="96"/>
                  </a:cubicBezTo>
                  <a:cubicBezTo>
                    <a:pt x="37" y="96"/>
                    <a:pt x="40" y="96"/>
                    <a:pt x="41" y="96"/>
                  </a:cubicBezTo>
                  <a:cubicBezTo>
                    <a:pt x="42" y="96"/>
                    <a:pt x="44" y="96"/>
                    <a:pt x="47" y="95"/>
                  </a:cubicBezTo>
                  <a:cubicBezTo>
                    <a:pt x="49" y="94"/>
                    <a:pt x="52" y="93"/>
                    <a:pt x="54" y="90"/>
                  </a:cubicBezTo>
                  <a:cubicBezTo>
                    <a:pt x="54" y="90"/>
                    <a:pt x="54" y="90"/>
                    <a:pt x="54" y="90"/>
                  </a:cubicBezTo>
                  <a:cubicBezTo>
                    <a:pt x="52" y="90"/>
                    <a:pt x="48" y="91"/>
                    <a:pt x="45" y="91"/>
                  </a:cubicBezTo>
                  <a:cubicBezTo>
                    <a:pt x="42" y="91"/>
                    <a:pt x="39" y="91"/>
                    <a:pt x="36" y="90"/>
                  </a:cubicBezTo>
                  <a:cubicBezTo>
                    <a:pt x="33" y="88"/>
                    <a:pt x="28" y="85"/>
                    <a:pt x="28" y="81"/>
                  </a:cubicBezTo>
                  <a:cubicBezTo>
                    <a:pt x="28" y="81"/>
                    <a:pt x="28" y="81"/>
                    <a:pt x="28" y="81"/>
                  </a:cubicBezTo>
                  <a:cubicBezTo>
                    <a:pt x="28" y="81"/>
                    <a:pt x="34" y="83"/>
                    <a:pt x="39" y="83"/>
                  </a:cubicBezTo>
                  <a:cubicBezTo>
                    <a:pt x="45" y="83"/>
                    <a:pt x="49" y="81"/>
                    <a:pt x="51" y="79"/>
                  </a:cubicBezTo>
                  <a:cubicBezTo>
                    <a:pt x="51" y="79"/>
                    <a:pt x="51" y="79"/>
                    <a:pt x="51" y="79"/>
                  </a:cubicBezTo>
                  <a:cubicBezTo>
                    <a:pt x="41" y="79"/>
                    <a:pt x="35" y="77"/>
                    <a:pt x="32" y="76"/>
                  </a:cubicBezTo>
                  <a:cubicBezTo>
                    <a:pt x="28" y="75"/>
                    <a:pt x="24" y="72"/>
                    <a:pt x="24" y="66"/>
                  </a:cubicBezTo>
                  <a:cubicBezTo>
                    <a:pt x="24" y="66"/>
                    <a:pt x="24" y="66"/>
                    <a:pt x="24" y="66"/>
                  </a:cubicBezTo>
                  <a:cubicBezTo>
                    <a:pt x="24" y="66"/>
                    <a:pt x="28" y="69"/>
                    <a:pt x="36" y="69"/>
                  </a:cubicBezTo>
                  <a:cubicBezTo>
                    <a:pt x="42" y="69"/>
                    <a:pt x="45" y="67"/>
                    <a:pt x="47" y="65"/>
                  </a:cubicBezTo>
                  <a:cubicBezTo>
                    <a:pt x="47" y="65"/>
                    <a:pt x="47" y="65"/>
                    <a:pt x="47" y="65"/>
                  </a:cubicBezTo>
                  <a:cubicBezTo>
                    <a:pt x="39" y="65"/>
                    <a:pt x="33" y="64"/>
                    <a:pt x="29" y="62"/>
                  </a:cubicBezTo>
                  <a:cubicBezTo>
                    <a:pt x="25" y="60"/>
                    <a:pt x="22" y="56"/>
                    <a:pt x="22" y="51"/>
                  </a:cubicBezTo>
                  <a:cubicBezTo>
                    <a:pt x="22" y="51"/>
                    <a:pt x="22" y="51"/>
                    <a:pt x="22" y="51"/>
                  </a:cubicBezTo>
                  <a:cubicBezTo>
                    <a:pt x="22" y="51"/>
                    <a:pt x="26" y="54"/>
                    <a:pt x="34" y="54"/>
                  </a:cubicBezTo>
                  <a:cubicBezTo>
                    <a:pt x="39" y="54"/>
                    <a:pt x="43" y="53"/>
                    <a:pt x="44" y="51"/>
                  </a:cubicBezTo>
                  <a:cubicBezTo>
                    <a:pt x="44" y="51"/>
                    <a:pt x="44" y="51"/>
                    <a:pt x="44" y="51"/>
                  </a:cubicBezTo>
                  <a:cubicBezTo>
                    <a:pt x="36" y="51"/>
                    <a:pt x="30" y="50"/>
                    <a:pt x="26" y="47"/>
                  </a:cubicBezTo>
                  <a:cubicBezTo>
                    <a:pt x="22" y="45"/>
                    <a:pt x="19" y="42"/>
                    <a:pt x="19" y="37"/>
                  </a:cubicBezTo>
                  <a:cubicBezTo>
                    <a:pt x="20" y="37"/>
                    <a:pt x="20" y="37"/>
                    <a:pt x="20" y="37"/>
                  </a:cubicBezTo>
                  <a:cubicBezTo>
                    <a:pt x="20" y="37"/>
                    <a:pt x="24" y="40"/>
                    <a:pt x="31" y="40"/>
                  </a:cubicBezTo>
                  <a:cubicBezTo>
                    <a:pt x="37" y="40"/>
                    <a:pt x="41" y="38"/>
                    <a:pt x="42" y="37"/>
                  </a:cubicBezTo>
                  <a:cubicBezTo>
                    <a:pt x="42" y="36"/>
                    <a:pt x="42" y="36"/>
                    <a:pt x="42" y="36"/>
                  </a:cubicBezTo>
                  <a:cubicBezTo>
                    <a:pt x="34" y="36"/>
                    <a:pt x="28" y="35"/>
                    <a:pt x="24" y="33"/>
                  </a:cubicBezTo>
                  <a:cubicBezTo>
                    <a:pt x="20" y="31"/>
                    <a:pt x="17" y="28"/>
                    <a:pt x="17" y="18"/>
                  </a:cubicBezTo>
                  <a:cubicBezTo>
                    <a:pt x="18" y="18"/>
                    <a:pt x="18" y="18"/>
                    <a:pt x="18" y="18"/>
                  </a:cubicBezTo>
                  <a:cubicBezTo>
                    <a:pt x="25" y="24"/>
                    <a:pt x="31" y="25"/>
                    <a:pt x="37" y="25"/>
                  </a:cubicBezTo>
                  <a:cubicBezTo>
                    <a:pt x="45" y="25"/>
                    <a:pt x="50" y="24"/>
                    <a:pt x="53" y="24"/>
                  </a:cubicBezTo>
                  <a:cubicBezTo>
                    <a:pt x="55" y="24"/>
                    <a:pt x="57" y="25"/>
                    <a:pt x="57" y="28"/>
                  </a:cubicBezTo>
                  <a:cubicBezTo>
                    <a:pt x="57" y="31"/>
                    <a:pt x="54" y="35"/>
                    <a:pt x="54" y="42"/>
                  </a:cubicBezTo>
                  <a:cubicBezTo>
                    <a:pt x="54" y="53"/>
                    <a:pt x="59" y="59"/>
                    <a:pt x="65" y="59"/>
                  </a:cubicBezTo>
                  <a:cubicBezTo>
                    <a:pt x="65" y="59"/>
                    <a:pt x="66" y="62"/>
                    <a:pt x="70" y="62"/>
                  </a:cubicBezTo>
                  <a:cubicBezTo>
                    <a:pt x="72" y="62"/>
                    <a:pt x="72" y="62"/>
                    <a:pt x="72" y="62"/>
                  </a:cubicBezTo>
                  <a:cubicBezTo>
                    <a:pt x="73" y="62"/>
                    <a:pt x="73" y="62"/>
                    <a:pt x="73" y="62"/>
                  </a:cubicBezTo>
                  <a:cubicBezTo>
                    <a:pt x="74" y="67"/>
                    <a:pt x="78" y="69"/>
                    <a:pt x="78" y="69"/>
                  </a:cubicBezTo>
                  <a:cubicBezTo>
                    <a:pt x="78" y="69"/>
                    <a:pt x="78" y="69"/>
                    <a:pt x="78" y="69"/>
                  </a:cubicBezTo>
                  <a:cubicBezTo>
                    <a:pt x="78" y="69"/>
                    <a:pt x="82" y="67"/>
                    <a:pt x="83" y="62"/>
                  </a:cubicBezTo>
                  <a:cubicBezTo>
                    <a:pt x="84" y="62"/>
                    <a:pt x="84" y="62"/>
                    <a:pt x="84" y="62"/>
                  </a:cubicBezTo>
                  <a:cubicBezTo>
                    <a:pt x="84" y="62"/>
                    <a:pt x="84" y="62"/>
                    <a:pt x="86" y="62"/>
                  </a:cubicBezTo>
                  <a:cubicBezTo>
                    <a:pt x="90" y="62"/>
                    <a:pt x="91" y="59"/>
                    <a:pt x="91" y="59"/>
                  </a:cubicBezTo>
                  <a:cubicBezTo>
                    <a:pt x="97" y="59"/>
                    <a:pt x="102" y="53"/>
                    <a:pt x="102" y="42"/>
                  </a:cubicBezTo>
                  <a:cubicBezTo>
                    <a:pt x="102" y="35"/>
                    <a:pt x="99" y="31"/>
                    <a:pt x="99" y="28"/>
                  </a:cubicBezTo>
                  <a:cubicBezTo>
                    <a:pt x="99" y="25"/>
                    <a:pt x="101" y="24"/>
                    <a:pt x="103" y="24"/>
                  </a:cubicBezTo>
                  <a:cubicBezTo>
                    <a:pt x="105" y="24"/>
                    <a:pt x="111" y="25"/>
                    <a:pt x="119" y="25"/>
                  </a:cubicBezTo>
                  <a:cubicBezTo>
                    <a:pt x="125" y="25"/>
                    <a:pt x="131" y="24"/>
                    <a:pt x="138" y="18"/>
                  </a:cubicBezTo>
                  <a:cubicBezTo>
                    <a:pt x="139" y="18"/>
                    <a:pt x="139" y="18"/>
                    <a:pt x="139" y="18"/>
                  </a:cubicBezTo>
                  <a:cubicBezTo>
                    <a:pt x="139" y="28"/>
                    <a:pt x="136" y="31"/>
                    <a:pt x="132" y="33"/>
                  </a:cubicBezTo>
                  <a:cubicBezTo>
                    <a:pt x="128" y="35"/>
                    <a:pt x="122" y="36"/>
                    <a:pt x="114" y="36"/>
                  </a:cubicBezTo>
                  <a:cubicBezTo>
                    <a:pt x="114" y="37"/>
                    <a:pt x="114" y="37"/>
                    <a:pt x="114" y="37"/>
                  </a:cubicBezTo>
                  <a:cubicBezTo>
                    <a:pt x="115" y="38"/>
                    <a:pt x="119" y="40"/>
                    <a:pt x="125" y="40"/>
                  </a:cubicBezTo>
                  <a:cubicBezTo>
                    <a:pt x="132" y="40"/>
                    <a:pt x="136" y="37"/>
                    <a:pt x="136" y="37"/>
                  </a:cubicBezTo>
                  <a:cubicBezTo>
                    <a:pt x="136" y="37"/>
                    <a:pt x="136" y="37"/>
                    <a:pt x="136" y="37"/>
                  </a:cubicBezTo>
                  <a:cubicBezTo>
                    <a:pt x="136" y="42"/>
                    <a:pt x="133" y="45"/>
                    <a:pt x="129" y="47"/>
                  </a:cubicBezTo>
                  <a:cubicBezTo>
                    <a:pt x="125" y="50"/>
                    <a:pt x="120" y="51"/>
                    <a:pt x="111" y="51"/>
                  </a:cubicBezTo>
                  <a:cubicBezTo>
                    <a:pt x="111" y="51"/>
                    <a:pt x="111" y="51"/>
                    <a:pt x="111" y="51"/>
                  </a:cubicBezTo>
                  <a:cubicBezTo>
                    <a:pt x="113" y="53"/>
                    <a:pt x="116" y="54"/>
                    <a:pt x="122" y="54"/>
                  </a:cubicBezTo>
                  <a:cubicBezTo>
                    <a:pt x="130" y="54"/>
                    <a:pt x="134" y="51"/>
                    <a:pt x="134" y="51"/>
                  </a:cubicBezTo>
                  <a:cubicBezTo>
                    <a:pt x="134" y="51"/>
                    <a:pt x="134" y="51"/>
                    <a:pt x="134" y="51"/>
                  </a:cubicBezTo>
                  <a:cubicBezTo>
                    <a:pt x="134" y="56"/>
                    <a:pt x="131" y="60"/>
                    <a:pt x="127" y="62"/>
                  </a:cubicBezTo>
                  <a:cubicBezTo>
                    <a:pt x="123" y="64"/>
                    <a:pt x="117" y="65"/>
                    <a:pt x="109" y="65"/>
                  </a:cubicBezTo>
                  <a:cubicBezTo>
                    <a:pt x="109" y="65"/>
                    <a:pt x="109" y="65"/>
                    <a:pt x="109" y="65"/>
                  </a:cubicBezTo>
                  <a:cubicBezTo>
                    <a:pt x="111" y="67"/>
                    <a:pt x="114" y="69"/>
                    <a:pt x="120" y="69"/>
                  </a:cubicBezTo>
                  <a:cubicBezTo>
                    <a:pt x="128" y="69"/>
                    <a:pt x="132" y="66"/>
                    <a:pt x="132" y="66"/>
                  </a:cubicBezTo>
                  <a:cubicBezTo>
                    <a:pt x="132" y="66"/>
                    <a:pt x="132" y="66"/>
                    <a:pt x="132" y="66"/>
                  </a:cubicBezTo>
                  <a:cubicBezTo>
                    <a:pt x="132" y="72"/>
                    <a:pt x="128" y="75"/>
                    <a:pt x="124" y="76"/>
                  </a:cubicBezTo>
                  <a:cubicBezTo>
                    <a:pt x="121" y="77"/>
                    <a:pt x="115" y="79"/>
                    <a:pt x="105" y="79"/>
                  </a:cubicBezTo>
                  <a:close/>
                  <a:moveTo>
                    <a:pt x="82" y="55"/>
                  </a:moveTo>
                  <a:cubicBezTo>
                    <a:pt x="81" y="55"/>
                    <a:pt x="81" y="55"/>
                    <a:pt x="81" y="55"/>
                  </a:cubicBezTo>
                  <a:cubicBezTo>
                    <a:pt x="81" y="61"/>
                    <a:pt x="78" y="64"/>
                    <a:pt x="78" y="64"/>
                  </a:cubicBezTo>
                  <a:cubicBezTo>
                    <a:pt x="78" y="64"/>
                    <a:pt x="78" y="64"/>
                    <a:pt x="78" y="64"/>
                  </a:cubicBezTo>
                  <a:cubicBezTo>
                    <a:pt x="78" y="64"/>
                    <a:pt x="74" y="61"/>
                    <a:pt x="74" y="55"/>
                  </a:cubicBezTo>
                  <a:cubicBezTo>
                    <a:pt x="74" y="55"/>
                    <a:pt x="74" y="55"/>
                    <a:pt x="74" y="55"/>
                  </a:cubicBezTo>
                  <a:cubicBezTo>
                    <a:pt x="73" y="57"/>
                    <a:pt x="72" y="58"/>
                    <a:pt x="70" y="58"/>
                  </a:cubicBezTo>
                  <a:cubicBezTo>
                    <a:pt x="67" y="58"/>
                    <a:pt x="66" y="56"/>
                    <a:pt x="66" y="56"/>
                  </a:cubicBezTo>
                  <a:cubicBezTo>
                    <a:pt x="68" y="52"/>
                    <a:pt x="69" y="50"/>
                    <a:pt x="69" y="48"/>
                  </a:cubicBezTo>
                  <a:cubicBezTo>
                    <a:pt x="70" y="46"/>
                    <a:pt x="71" y="43"/>
                    <a:pt x="71" y="42"/>
                  </a:cubicBezTo>
                  <a:cubicBezTo>
                    <a:pt x="71" y="41"/>
                    <a:pt x="70" y="39"/>
                    <a:pt x="68" y="39"/>
                  </a:cubicBezTo>
                  <a:cubicBezTo>
                    <a:pt x="66" y="38"/>
                    <a:pt x="66" y="38"/>
                    <a:pt x="66" y="38"/>
                  </a:cubicBezTo>
                  <a:cubicBezTo>
                    <a:pt x="66" y="38"/>
                    <a:pt x="65" y="38"/>
                    <a:pt x="64" y="38"/>
                  </a:cubicBezTo>
                  <a:cubicBezTo>
                    <a:pt x="63" y="38"/>
                    <a:pt x="62" y="38"/>
                    <a:pt x="62" y="41"/>
                  </a:cubicBezTo>
                  <a:cubicBezTo>
                    <a:pt x="61" y="41"/>
                    <a:pt x="61" y="41"/>
                    <a:pt x="61" y="41"/>
                  </a:cubicBezTo>
                  <a:cubicBezTo>
                    <a:pt x="61" y="40"/>
                    <a:pt x="59" y="39"/>
                    <a:pt x="59" y="36"/>
                  </a:cubicBezTo>
                  <a:cubicBezTo>
                    <a:pt x="59" y="35"/>
                    <a:pt x="60" y="34"/>
                    <a:pt x="61" y="33"/>
                  </a:cubicBezTo>
                  <a:cubicBezTo>
                    <a:pt x="62" y="32"/>
                    <a:pt x="66" y="31"/>
                    <a:pt x="69" y="30"/>
                  </a:cubicBezTo>
                  <a:cubicBezTo>
                    <a:pt x="71" y="28"/>
                    <a:pt x="71" y="28"/>
                    <a:pt x="71" y="28"/>
                  </a:cubicBezTo>
                  <a:cubicBezTo>
                    <a:pt x="71" y="28"/>
                    <a:pt x="73" y="28"/>
                    <a:pt x="75" y="28"/>
                  </a:cubicBezTo>
                  <a:cubicBezTo>
                    <a:pt x="80" y="28"/>
                    <a:pt x="86" y="29"/>
                    <a:pt x="88" y="29"/>
                  </a:cubicBezTo>
                  <a:cubicBezTo>
                    <a:pt x="90" y="29"/>
                    <a:pt x="92" y="28"/>
                    <a:pt x="94" y="27"/>
                  </a:cubicBezTo>
                  <a:cubicBezTo>
                    <a:pt x="94" y="27"/>
                    <a:pt x="94" y="27"/>
                    <a:pt x="94" y="27"/>
                  </a:cubicBezTo>
                  <a:cubicBezTo>
                    <a:pt x="94" y="28"/>
                    <a:pt x="94" y="28"/>
                    <a:pt x="94" y="28"/>
                  </a:cubicBezTo>
                  <a:cubicBezTo>
                    <a:pt x="94" y="31"/>
                    <a:pt x="92" y="33"/>
                    <a:pt x="87" y="33"/>
                  </a:cubicBezTo>
                  <a:cubicBezTo>
                    <a:pt x="87" y="34"/>
                    <a:pt x="87" y="34"/>
                    <a:pt x="87" y="34"/>
                  </a:cubicBezTo>
                  <a:cubicBezTo>
                    <a:pt x="92" y="34"/>
                    <a:pt x="94" y="36"/>
                    <a:pt x="94" y="40"/>
                  </a:cubicBezTo>
                  <a:cubicBezTo>
                    <a:pt x="94" y="42"/>
                    <a:pt x="93" y="44"/>
                    <a:pt x="92" y="44"/>
                  </a:cubicBezTo>
                  <a:cubicBezTo>
                    <a:pt x="92" y="44"/>
                    <a:pt x="92" y="44"/>
                    <a:pt x="92" y="44"/>
                  </a:cubicBezTo>
                  <a:cubicBezTo>
                    <a:pt x="92" y="43"/>
                    <a:pt x="91" y="42"/>
                    <a:pt x="89" y="42"/>
                  </a:cubicBezTo>
                  <a:cubicBezTo>
                    <a:pt x="88" y="42"/>
                    <a:pt x="87" y="43"/>
                    <a:pt x="87" y="45"/>
                  </a:cubicBezTo>
                  <a:cubicBezTo>
                    <a:pt x="87" y="47"/>
                    <a:pt x="88" y="53"/>
                    <a:pt x="89" y="56"/>
                  </a:cubicBezTo>
                  <a:cubicBezTo>
                    <a:pt x="89" y="56"/>
                    <a:pt x="89" y="58"/>
                    <a:pt x="86" y="58"/>
                  </a:cubicBezTo>
                  <a:cubicBezTo>
                    <a:pt x="84" y="58"/>
                    <a:pt x="83" y="57"/>
                    <a:pt x="82" y="55"/>
                  </a:cubicBezTo>
                  <a:close/>
                  <a:moveTo>
                    <a:pt x="73" y="31"/>
                  </a:moveTo>
                  <a:cubicBezTo>
                    <a:pt x="73" y="31"/>
                    <a:pt x="73" y="31"/>
                    <a:pt x="73" y="31"/>
                  </a:cubicBezTo>
                  <a:cubicBezTo>
                    <a:pt x="73" y="32"/>
                    <a:pt x="74" y="33"/>
                    <a:pt x="76" y="33"/>
                  </a:cubicBezTo>
                  <a:cubicBezTo>
                    <a:pt x="77" y="33"/>
                    <a:pt x="78" y="32"/>
                    <a:pt x="78" y="31"/>
                  </a:cubicBezTo>
                  <a:cubicBezTo>
                    <a:pt x="78" y="31"/>
                    <a:pt x="78" y="31"/>
                    <a:pt x="78" y="31"/>
                  </a:cubicBezTo>
                  <a:lnTo>
                    <a:pt x="73"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7"/>
            <p:cNvSpPr>
              <a:spLocks noEditPoints="1"/>
            </p:cNvSpPr>
            <p:nvPr userDrawn="1"/>
          </p:nvSpPr>
          <p:spPr bwMode="auto">
            <a:xfrm>
              <a:off x="993" y="3152"/>
              <a:ext cx="122" cy="119"/>
            </a:xfrm>
            <a:custGeom>
              <a:avLst/>
              <a:gdLst>
                <a:gd name="T0" fmla="*/ 8 w 66"/>
                <a:gd name="T1" fmla="*/ 10 h 64"/>
                <a:gd name="T2" fmla="*/ 2 w 66"/>
                <a:gd name="T3" fmla="*/ 3 h 64"/>
                <a:gd name="T4" fmla="*/ 0 w 66"/>
                <a:gd name="T5" fmla="*/ 3 h 64"/>
                <a:gd name="T6" fmla="*/ 0 w 66"/>
                <a:gd name="T7" fmla="*/ 0 h 64"/>
                <a:gd name="T8" fmla="*/ 8 w 66"/>
                <a:gd name="T9" fmla="*/ 0 h 64"/>
                <a:gd name="T10" fmla="*/ 29 w 66"/>
                <a:gd name="T11" fmla="*/ 0 h 64"/>
                <a:gd name="T12" fmla="*/ 66 w 66"/>
                <a:gd name="T13" fmla="*/ 32 h 64"/>
                <a:gd name="T14" fmla="*/ 56 w 66"/>
                <a:gd name="T15" fmla="*/ 55 h 64"/>
                <a:gd name="T16" fmla="*/ 31 w 66"/>
                <a:gd name="T17" fmla="*/ 64 h 64"/>
                <a:gd name="T18" fmla="*/ 11 w 66"/>
                <a:gd name="T19" fmla="*/ 63 h 64"/>
                <a:gd name="T20" fmla="*/ 0 w 66"/>
                <a:gd name="T21" fmla="*/ 63 h 64"/>
                <a:gd name="T22" fmla="*/ 0 w 66"/>
                <a:gd name="T23" fmla="*/ 60 h 64"/>
                <a:gd name="T24" fmla="*/ 8 w 66"/>
                <a:gd name="T25" fmla="*/ 54 h 64"/>
                <a:gd name="T26" fmla="*/ 8 w 66"/>
                <a:gd name="T27" fmla="*/ 10 h 64"/>
                <a:gd name="T28" fmla="*/ 20 w 66"/>
                <a:gd name="T29" fmla="*/ 51 h 64"/>
                <a:gd name="T30" fmla="*/ 20 w 66"/>
                <a:gd name="T31" fmla="*/ 56 h 64"/>
                <a:gd name="T32" fmla="*/ 30 w 66"/>
                <a:gd name="T33" fmla="*/ 60 h 64"/>
                <a:gd name="T34" fmla="*/ 54 w 66"/>
                <a:gd name="T35" fmla="*/ 33 h 64"/>
                <a:gd name="T36" fmla="*/ 25 w 66"/>
                <a:gd name="T37" fmla="*/ 3 h 64"/>
                <a:gd name="T38" fmla="*/ 20 w 66"/>
                <a:gd name="T39" fmla="*/ 4 h 64"/>
                <a:gd name="T40" fmla="*/ 20 w 66"/>
                <a:gd name="T41"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64">
                  <a:moveTo>
                    <a:pt x="8" y="10"/>
                  </a:moveTo>
                  <a:cubicBezTo>
                    <a:pt x="8" y="5"/>
                    <a:pt x="8" y="3"/>
                    <a:pt x="2" y="3"/>
                  </a:cubicBezTo>
                  <a:cubicBezTo>
                    <a:pt x="1" y="3"/>
                    <a:pt x="0" y="3"/>
                    <a:pt x="0" y="3"/>
                  </a:cubicBezTo>
                  <a:cubicBezTo>
                    <a:pt x="0" y="0"/>
                    <a:pt x="0" y="0"/>
                    <a:pt x="0" y="0"/>
                  </a:cubicBezTo>
                  <a:cubicBezTo>
                    <a:pt x="2" y="0"/>
                    <a:pt x="5" y="0"/>
                    <a:pt x="8" y="0"/>
                  </a:cubicBezTo>
                  <a:cubicBezTo>
                    <a:pt x="15" y="0"/>
                    <a:pt x="23" y="0"/>
                    <a:pt x="29" y="0"/>
                  </a:cubicBezTo>
                  <a:cubicBezTo>
                    <a:pt x="52" y="0"/>
                    <a:pt x="66" y="13"/>
                    <a:pt x="66" y="32"/>
                  </a:cubicBezTo>
                  <a:cubicBezTo>
                    <a:pt x="66" y="41"/>
                    <a:pt x="62" y="50"/>
                    <a:pt x="56" y="55"/>
                  </a:cubicBezTo>
                  <a:cubicBezTo>
                    <a:pt x="49" y="61"/>
                    <a:pt x="40" y="64"/>
                    <a:pt x="31" y="64"/>
                  </a:cubicBezTo>
                  <a:cubicBezTo>
                    <a:pt x="27" y="64"/>
                    <a:pt x="19" y="63"/>
                    <a:pt x="11" y="63"/>
                  </a:cubicBezTo>
                  <a:cubicBezTo>
                    <a:pt x="8" y="63"/>
                    <a:pt x="5" y="63"/>
                    <a:pt x="0" y="63"/>
                  </a:cubicBezTo>
                  <a:cubicBezTo>
                    <a:pt x="0" y="60"/>
                    <a:pt x="0" y="60"/>
                    <a:pt x="0" y="60"/>
                  </a:cubicBezTo>
                  <a:cubicBezTo>
                    <a:pt x="7" y="60"/>
                    <a:pt x="8" y="59"/>
                    <a:pt x="8" y="54"/>
                  </a:cubicBezTo>
                  <a:lnTo>
                    <a:pt x="8" y="10"/>
                  </a:lnTo>
                  <a:close/>
                  <a:moveTo>
                    <a:pt x="20" y="51"/>
                  </a:moveTo>
                  <a:cubicBezTo>
                    <a:pt x="20" y="53"/>
                    <a:pt x="20" y="55"/>
                    <a:pt x="20" y="56"/>
                  </a:cubicBezTo>
                  <a:cubicBezTo>
                    <a:pt x="21" y="58"/>
                    <a:pt x="25" y="60"/>
                    <a:pt x="30" y="60"/>
                  </a:cubicBezTo>
                  <a:cubicBezTo>
                    <a:pt x="44" y="60"/>
                    <a:pt x="54" y="49"/>
                    <a:pt x="54" y="33"/>
                  </a:cubicBezTo>
                  <a:cubicBezTo>
                    <a:pt x="54" y="13"/>
                    <a:pt x="43" y="3"/>
                    <a:pt x="25" y="3"/>
                  </a:cubicBezTo>
                  <a:cubicBezTo>
                    <a:pt x="23" y="3"/>
                    <a:pt x="21" y="3"/>
                    <a:pt x="20" y="4"/>
                  </a:cubicBezTo>
                  <a:lnTo>
                    <a:pt x="20" y="5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8"/>
            <p:cNvSpPr>
              <a:spLocks noEditPoints="1"/>
            </p:cNvSpPr>
            <p:nvPr userDrawn="1"/>
          </p:nvSpPr>
          <p:spPr bwMode="auto">
            <a:xfrm>
              <a:off x="1125" y="3148"/>
              <a:ext cx="124" cy="121"/>
            </a:xfrm>
            <a:custGeom>
              <a:avLst/>
              <a:gdLst>
                <a:gd name="T0" fmla="*/ 0 w 67"/>
                <a:gd name="T1" fmla="*/ 62 h 65"/>
                <a:gd name="T2" fmla="*/ 11 w 67"/>
                <a:gd name="T3" fmla="*/ 53 h 65"/>
                <a:gd name="T4" fmla="*/ 29 w 67"/>
                <a:gd name="T5" fmla="*/ 4 h 65"/>
                <a:gd name="T6" fmla="*/ 38 w 67"/>
                <a:gd name="T7" fmla="*/ 0 h 65"/>
                <a:gd name="T8" fmla="*/ 59 w 67"/>
                <a:gd name="T9" fmla="*/ 57 h 65"/>
                <a:gd name="T10" fmla="*/ 67 w 67"/>
                <a:gd name="T11" fmla="*/ 62 h 65"/>
                <a:gd name="T12" fmla="*/ 67 w 67"/>
                <a:gd name="T13" fmla="*/ 65 h 65"/>
                <a:gd name="T14" fmla="*/ 55 w 67"/>
                <a:gd name="T15" fmla="*/ 65 h 65"/>
                <a:gd name="T16" fmla="*/ 40 w 67"/>
                <a:gd name="T17" fmla="*/ 65 h 65"/>
                <a:gd name="T18" fmla="*/ 40 w 67"/>
                <a:gd name="T19" fmla="*/ 62 h 65"/>
                <a:gd name="T20" fmla="*/ 41 w 67"/>
                <a:gd name="T21" fmla="*/ 62 h 65"/>
                <a:gd name="T22" fmla="*/ 47 w 67"/>
                <a:gd name="T23" fmla="*/ 60 h 65"/>
                <a:gd name="T24" fmla="*/ 46 w 67"/>
                <a:gd name="T25" fmla="*/ 56 h 65"/>
                <a:gd name="T26" fmla="*/ 42 w 67"/>
                <a:gd name="T27" fmla="*/ 44 h 65"/>
                <a:gd name="T28" fmla="*/ 19 w 67"/>
                <a:gd name="T29" fmla="*/ 44 h 65"/>
                <a:gd name="T30" fmla="*/ 15 w 67"/>
                <a:gd name="T31" fmla="*/ 55 h 65"/>
                <a:gd name="T32" fmla="*/ 14 w 67"/>
                <a:gd name="T33" fmla="*/ 59 h 65"/>
                <a:gd name="T34" fmla="*/ 22 w 67"/>
                <a:gd name="T35" fmla="*/ 62 h 65"/>
                <a:gd name="T36" fmla="*/ 22 w 67"/>
                <a:gd name="T37" fmla="*/ 65 h 65"/>
                <a:gd name="T38" fmla="*/ 7 w 67"/>
                <a:gd name="T39" fmla="*/ 65 h 65"/>
                <a:gd name="T40" fmla="*/ 0 w 67"/>
                <a:gd name="T41" fmla="*/ 65 h 65"/>
                <a:gd name="T42" fmla="*/ 0 w 67"/>
                <a:gd name="T43" fmla="*/ 62 h 65"/>
                <a:gd name="T44" fmla="*/ 30 w 67"/>
                <a:gd name="T45" fmla="*/ 12 h 65"/>
                <a:gd name="T46" fmla="*/ 21 w 67"/>
                <a:gd name="T47" fmla="*/ 38 h 65"/>
                <a:gd name="T48" fmla="*/ 40 w 67"/>
                <a:gd name="T49" fmla="*/ 38 h 65"/>
                <a:gd name="T50" fmla="*/ 30 w 67"/>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62"/>
                  </a:moveTo>
                  <a:cubicBezTo>
                    <a:pt x="6" y="62"/>
                    <a:pt x="9" y="60"/>
                    <a:pt x="11" y="53"/>
                  </a:cubicBezTo>
                  <a:cubicBezTo>
                    <a:pt x="29" y="4"/>
                    <a:pt x="29" y="4"/>
                    <a:pt x="29" y="4"/>
                  </a:cubicBezTo>
                  <a:cubicBezTo>
                    <a:pt x="32" y="3"/>
                    <a:pt x="35" y="2"/>
                    <a:pt x="38" y="0"/>
                  </a:cubicBezTo>
                  <a:cubicBezTo>
                    <a:pt x="59" y="57"/>
                    <a:pt x="59" y="57"/>
                    <a:pt x="59" y="57"/>
                  </a:cubicBezTo>
                  <a:cubicBezTo>
                    <a:pt x="60" y="61"/>
                    <a:pt x="63" y="62"/>
                    <a:pt x="67" y="62"/>
                  </a:cubicBezTo>
                  <a:cubicBezTo>
                    <a:pt x="67" y="65"/>
                    <a:pt x="67" y="65"/>
                    <a:pt x="67" y="65"/>
                  </a:cubicBezTo>
                  <a:cubicBezTo>
                    <a:pt x="63" y="65"/>
                    <a:pt x="58" y="65"/>
                    <a:pt x="55" y="65"/>
                  </a:cubicBezTo>
                  <a:cubicBezTo>
                    <a:pt x="51" y="65"/>
                    <a:pt x="46" y="65"/>
                    <a:pt x="40" y="65"/>
                  </a:cubicBezTo>
                  <a:cubicBezTo>
                    <a:pt x="40" y="62"/>
                    <a:pt x="40" y="62"/>
                    <a:pt x="40" y="62"/>
                  </a:cubicBezTo>
                  <a:cubicBezTo>
                    <a:pt x="41" y="62"/>
                    <a:pt x="41" y="62"/>
                    <a:pt x="41" y="62"/>
                  </a:cubicBezTo>
                  <a:cubicBezTo>
                    <a:pt x="45" y="62"/>
                    <a:pt x="47" y="62"/>
                    <a:pt x="47" y="60"/>
                  </a:cubicBezTo>
                  <a:cubicBezTo>
                    <a:pt x="47" y="59"/>
                    <a:pt x="46" y="58"/>
                    <a:pt x="46" y="56"/>
                  </a:cubicBezTo>
                  <a:cubicBezTo>
                    <a:pt x="42" y="44"/>
                    <a:pt x="42" y="44"/>
                    <a:pt x="42" y="44"/>
                  </a:cubicBezTo>
                  <a:cubicBezTo>
                    <a:pt x="19" y="44"/>
                    <a:pt x="19" y="44"/>
                    <a:pt x="19" y="44"/>
                  </a:cubicBezTo>
                  <a:cubicBezTo>
                    <a:pt x="15" y="55"/>
                    <a:pt x="15" y="55"/>
                    <a:pt x="15" y="55"/>
                  </a:cubicBezTo>
                  <a:cubicBezTo>
                    <a:pt x="15" y="57"/>
                    <a:pt x="14" y="58"/>
                    <a:pt x="14" y="59"/>
                  </a:cubicBezTo>
                  <a:cubicBezTo>
                    <a:pt x="14" y="62"/>
                    <a:pt x="16" y="62"/>
                    <a:pt x="22" y="62"/>
                  </a:cubicBezTo>
                  <a:cubicBezTo>
                    <a:pt x="22" y="65"/>
                    <a:pt x="22" y="65"/>
                    <a:pt x="22" y="65"/>
                  </a:cubicBezTo>
                  <a:cubicBezTo>
                    <a:pt x="17" y="65"/>
                    <a:pt x="12" y="65"/>
                    <a:pt x="7" y="65"/>
                  </a:cubicBezTo>
                  <a:cubicBezTo>
                    <a:pt x="5" y="65"/>
                    <a:pt x="2" y="65"/>
                    <a:pt x="0" y="65"/>
                  </a:cubicBezTo>
                  <a:lnTo>
                    <a:pt x="0" y="62"/>
                  </a:lnTo>
                  <a:close/>
                  <a:moveTo>
                    <a:pt x="30" y="12"/>
                  </a:moveTo>
                  <a:cubicBezTo>
                    <a:pt x="21" y="38"/>
                    <a:pt x="21" y="38"/>
                    <a:pt x="21" y="38"/>
                  </a:cubicBezTo>
                  <a:cubicBezTo>
                    <a:pt x="40" y="38"/>
                    <a:pt x="40" y="38"/>
                    <a:pt x="40" y="38"/>
                  </a:cubicBezTo>
                  <a:lnTo>
                    <a:pt x="30"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9"/>
            <p:cNvSpPr>
              <a:spLocks/>
            </p:cNvSpPr>
            <p:nvPr userDrawn="1"/>
          </p:nvSpPr>
          <p:spPr bwMode="auto">
            <a:xfrm>
              <a:off x="1258" y="3152"/>
              <a:ext cx="98" cy="119"/>
            </a:xfrm>
            <a:custGeom>
              <a:avLst/>
              <a:gdLst>
                <a:gd name="T0" fmla="*/ 0 w 53"/>
                <a:gd name="T1" fmla="*/ 60 h 64"/>
                <a:gd name="T2" fmla="*/ 8 w 53"/>
                <a:gd name="T3" fmla="*/ 54 h 64"/>
                <a:gd name="T4" fmla="*/ 8 w 53"/>
                <a:gd name="T5" fmla="*/ 10 h 64"/>
                <a:gd name="T6" fmla="*/ 0 w 53"/>
                <a:gd name="T7" fmla="*/ 3 h 64"/>
                <a:gd name="T8" fmla="*/ 0 w 53"/>
                <a:gd name="T9" fmla="*/ 3 h 64"/>
                <a:gd name="T10" fmla="*/ 0 w 53"/>
                <a:gd name="T11" fmla="*/ 0 h 64"/>
                <a:gd name="T12" fmla="*/ 7 w 53"/>
                <a:gd name="T13" fmla="*/ 0 h 64"/>
                <a:gd name="T14" fmla="*/ 27 w 53"/>
                <a:gd name="T15" fmla="*/ 0 h 64"/>
                <a:gd name="T16" fmla="*/ 27 w 53"/>
                <a:gd name="T17" fmla="*/ 3 h 64"/>
                <a:gd name="T18" fmla="*/ 19 w 53"/>
                <a:gd name="T19" fmla="*/ 10 h 64"/>
                <a:gd name="T20" fmla="*/ 19 w 53"/>
                <a:gd name="T21" fmla="*/ 51 h 64"/>
                <a:gd name="T22" fmla="*/ 31 w 53"/>
                <a:gd name="T23" fmla="*/ 59 h 64"/>
                <a:gd name="T24" fmla="*/ 50 w 53"/>
                <a:gd name="T25" fmla="*/ 48 h 64"/>
                <a:gd name="T26" fmla="*/ 53 w 53"/>
                <a:gd name="T27" fmla="*/ 49 h 64"/>
                <a:gd name="T28" fmla="*/ 49 w 53"/>
                <a:gd name="T29" fmla="*/ 64 h 64"/>
                <a:gd name="T30" fmla="*/ 39 w 53"/>
                <a:gd name="T31" fmla="*/ 63 h 64"/>
                <a:gd name="T32" fmla="*/ 23 w 53"/>
                <a:gd name="T33" fmla="*/ 63 h 64"/>
                <a:gd name="T34" fmla="*/ 12 w 53"/>
                <a:gd name="T35" fmla="*/ 63 h 64"/>
                <a:gd name="T36" fmla="*/ 0 w 53"/>
                <a:gd name="T37" fmla="*/ 64 h 64"/>
                <a:gd name="T38" fmla="*/ 0 w 53"/>
                <a:gd name="T3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4">
                  <a:moveTo>
                    <a:pt x="0" y="60"/>
                  </a:moveTo>
                  <a:cubicBezTo>
                    <a:pt x="7" y="60"/>
                    <a:pt x="8" y="59"/>
                    <a:pt x="8" y="54"/>
                  </a:cubicBezTo>
                  <a:cubicBezTo>
                    <a:pt x="8" y="10"/>
                    <a:pt x="8" y="10"/>
                    <a:pt x="8" y="10"/>
                  </a:cubicBezTo>
                  <a:cubicBezTo>
                    <a:pt x="8" y="4"/>
                    <a:pt x="7" y="3"/>
                    <a:pt x="0" y="3"/>
                  </a:cubicBezTo>
                  <a:cubicBezTo>
                    <a:pt x="0" y="3"/>
                    <a:pt x="0" y="3"/>
                    <a:pt x="0" y="3"/>
                  </a:cubicBezTo>
                  <a:cubicBezTo>
                    <a:pt x="0" y="0"/>
                    <a:pt x="0" y="0"/>
                    <a:pt x="0" y="0"/>
                  </a:cubicBezTo>
                  <a:cubicBezTo>
                    <a:pt x="3" y="0"/>
                    <a:pt x="5" y="0"/>
                    <a:pt x="7" y="0"/>
                  </a:cubicBezTo>
                  <a:cubicBezTo>
                    <a:pt x="16" y="0"/>
                    <a:pt x="23" y="0"/>
                    <a:pt x="27" y="0"/>
                  </a:cubicBezTo>
                  <a:cubicBezTo>
                    <a:pt x="27" y="3"/>
                    <a:pt x="27" y="3"/>
                    <a:pt x="27" y="3"/>
                  </a:cubicBezTo>
                  <a:cubicBezTo>
                    <a:pt x="20" y="3"/>
                    <a:pt x="19" y="4"/>
                    <a:pt x="19" y="10"/>
                  </a:cubicBezTo>
                  <a:cubicBezTo>
                    <a:pt x="19" y="51"/>
                    <a:pt x="19" y="51"/>
                    <a:pt x="19" y="51"/>
                  </a:cubicBezTo>
                  <a:cubicBezTo>
                    <a:pt x="19" y="59"/>
                    <a:pt x="22" y="59"/>
                    <a:pt x="31" y="59"/>
                  </a:cubicBezTo>
                  <a:cubicBezTo>
                    <a:pt x="42" y="59"/>
                    <a:pt x="48" y="58"/>
                    <a:pt x="50" y="48"/>
                  </a:cubicBezTo>
                  <a:cubicBezTo>
                    <a:pt x="53" y="49"/>
                    <a:pt x="53" y="49"/>
                    <a:pt x="53" y="49"/>
                  </a:cubicBezTo>
                  <a:cubicBezTo>
                    <a:pt x="49" y="64"/>
                    <a:pt x="49" y="64"/>
                    <a:pt x="49" y="64"/>
                  </a:cubicBezTo>
                  <a:cubicBezTo>
                    <a:pt x="47" y="63"/>
                    <a:pt x="43" y="63"/>
                    <a:pt x="39" y="63"/>
                  </a:cubicBezTo>
                  <a:cubicBezTo>
                    <a:pt x="35" y="63"/>
                    <a:pt x="29" y="63"/>
                    <a:pt x="23" y="63"/>
                  </a:cubicBezTo>
                  <a:cubicBezTo>
                    <a:pt x="19" y="63"/>
                    <a:pt x="15" y="63"/>
                    <a:pt x="12" y="63"/>
                  </a:cubicBezTo>
                  <a:cubicBezTo>
                    <a:pt x="5" y="63"/>
                    <a:pt x="0" y="63"/>
                    <a:pt x="0" y="64"/>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0"/>
            <p:cNvSpPr>
              <a:spLocks/>
            </p:cNvSpPr>
            <p:nvPr userDrawn="1"/>
          </p:nvSpPr>
          <p:spPr bwMode="auto">
            <a:xfrm>
              <a:off x="1364" y="3152"/>
              <a:ext cx="135" cy="117"/>
            </a:xfrm>
            <a:custGeom>
              <a:avLst/>
              <a:gdLst>
                <a:gd name="T0" fmla="*/ 1 w 73"/>
                <a:gd name="T1" fmla="*/ 60 h 63"/>
                <a:gd name="T2" fmla="*/ 9 w 73"/>
                <a:gd name="T3" fmla="*/ 54 h 63"/>
                <a:gd name="T4" fmla="*/ 9 w 73"/>
                <a:gd name="T5" fmla="*/ 10 h 63"/>
                <a:gd name="T6" fmla="*/ 2 w 73"/>
                <a:gd name="T7" fmla="*/ 3 h 63"/>
                <a:gd name="T8" fmla="*/ 0 w 73"/>
                <a:gd name="T9" fmla="*/ 3 h 63"/>
                <a:gd name="T10" fmla="*/ 0 w 73"/>
                <a:gd name="T11" fmla="*/ 0 h 63"/>
                <a:gd name="T12" fmla="*/ 14 w 73"/>
                <a:gd name="T13" fmla="*/ 0 h 63"/>
                <a:gd name="T14" fmla="*/ 29 w 73"/>
                <a:gd name="T15" fmla="*/ 0 h 63"/>
                <a:gd name="T16" fmla="*/ 29 w 73"/>
                <a:gd name="T17" fmla="*/ 3 h 63"/>
                <a:gd name="T18" fmla="*/ 28 w 73"/>
                <a:gd name="T19" fmla="*/ 3 h 63"/>
                <a:gd name="T20" fmla="*/ 21 w 73"/>
                <a:gd name="T21" fmla="*/ 11 h 63"/>
                <a:gd name="T22" fmla="*/ 21 w 73"/>
                <a:gd name="T23" fmla="*/ 28 h 63"/>
                <a:gd name="T24" fmla="*/ 53 w 73"/>
                <a:gd name="T25" fmla="*/ 28 h 63"/>
                <a:gd name="T26" fmla="*/ 53 w 73"/>
                <a:gd name="T27" fmla="*/ 10 h 63"/>
                <a:gd name="T28" fmla="*/ 46 w 73"/>
                <a:gd name="T29" fmla="*/ 3 h 63"/>
                <a:gd name="T30" fmla="*/ 45 w 73"/>
                <a:gd name="T31" fmla="*/ 3 h 63"/>
                <a:gd name="T32" fmla="*/ 45 w 73"/>
                <a:gd name="T33" fmla="*/ 0 h 63"/>
                <a:gd name="T34" fmla="*/ 59 w 73"/>
                <a:gd name="T35" fmla="*/ 0 h 63"/>
                <a:gd name="T36" fmla="*/ 73 w 73"/>
                <a:gd name="T37" fmla="*/ 0 h 63"/>
                <a:gd name="T38" fmla="*/ 73 w 73"/>
                <a:gd name="T39" fmla="*/ 3 h 63"/>
                <a:gd name="T40" fmla="*/ 72 w 73"/>
                <a:gd name="T41" fmla="*/ 3 h 63"/>
                <a:gd name="T42" fmla="*/ 65 w 73"/>
                <a:gd name="T43" fmla="*/ 11 h 63"/>
                <a:gd name="T44" fmla="*/ 65 w 73"/>
                <a:gd name="T45" fmla="*/ 52 h 63"/>
                <a:gd name="T46" fmla="*/ 73 w 73"/>
                <a:gd name="T47" fmla="*/ 60 h 63"/>
                <a:gd name="T48" fmla="*/ 73 w 73"/>
                <a:gd name="T49" fmla="*/ 60 h 63"/>
                <a:gd name="T50" fmla="*/ 73 w 73"/>
                <a:gd name="T51" fmla="*/ 63 h 63"/>
                <a:gd name="T52" fmla="*/ 59 w 73"/>
                <a:gd name="T53" fmla="*/ 63 h 63"/>
                <a:gd name="T54" fmla="*/ 45 w 73"/>
                <a:gd name="T55" fmla="*/ 63 h 63"/>
                <a:gd name="T56" fmla="*/ 45 w 73"/>
                <a:gd name="T57" fmla="*/ 60 h 63"/>
                <a:gd name="T58" fmla="*/ 53 w 73"/>
                <a:gd name="T59" fmla="*/ 54 h 63"/>
                <a:gd name="T60" fmla="*/ 53 w 73"/>
                <a:gd name="T61" fmla="*/ 33 h 63"/>
                <a:gd name="T62" fmla="*/ 21 w 73"/>
                <a:gd name="T63" fmla="*/ 33 h 63"/>
                <a:gd name="T64" fmla="*/ 21 w 73"/>
                <a:gd name="T65" fmla="*/ 52 h 63"/>
                <a:gd name="T66" fmla="*/ 28 w 73"/>
                <a:gd name="T67" fmla="*/ 60 h 63"/>
                <a:gd name="T68" fmla="*/ 29 w 73"/>
                <a:gd name="T69" fmla="*/ 60 h 63"/>
                <a:gd name="T70" fmla="*/ 29 w 73"/>
                <a:gd name="T71" fmla="*/ 63 h 63"/>
                <a:gd name="T72" fmla="*/ 14 w 73"/>
                <a:gd name="T73" fmla="*/ 63 h 63"/>
                <a:gd name="T74" fmla="*/ 1 w 73"/>
                <a:gd name="T75" fmla="*/ 63 h 63"/>
                <a:gd name="T76" fmla="*/ 1 w 73"/>
                <a:gd name="T7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63">
                  <a:moveTo>
                    <a:pt x="1" y="60"/>
                  </a:moveTo>
                  <a:cubicBezTo>
                    <a:pt x="8" y="60"/>
                    <a:pt x="9" y="59"/>
                    <a:pt x="9" y="54"/>
                  </a:cubicBezTo>
                  <a:cubicBezTo>
                    <a:pt x="9" y="10"/>
                    <a:pt x="9" y="10"/>
                    <a:pt x="9" y="10"/>
                  </a:cubicBezTo>
                  <a:cubicBezTo>
                    <a:pt x="9" y="4"/>
                    <a:pt x="9" y="3"/>
                    <a:pt x="2" y="3"/>
                  </a:cubicBezTo>
                  <a:cubicBezTo>
                    <a:pt x="1" y="3"/>
                    <a:pt x="0" y="3"/>
                    <a:pt x="0" y="3"/>
                  </a:cubicBezTo>
                  <a:cubicBezTo>
                    <a:pt x="0" y="0"/>
                    <a:pt x="0" y="0"/>
                    <a:pt x="0" y="0"/>
                  </a:cubicBezTo>
                  <a:cubicBezTo>
                    <a:pt x="3" y="0"/>
                    <a:pt x="9" y="0"/>
                    <a:pt x="14" y="0"/>
                  </a:cubicBezTo>
                  <a:cubicBezTo>
                    <a:pt x="19" y="0"/>
                    <a:pt x="24" y="0"/>
                    <a:pt x="29" y="0"/>
                  </a:cubicBezTo>
                  <a:cubicBezTo>
                    <a:pt x="29" y="3"/>
                    <a:pt x="29" y="3"/>
                    <a:pt x="29" y="3"/>
                  </a:cubicBezTo>
                  <a:cubicBezTo>
                    <a:pt x="28" y="3"/>
                    <a:pt x="28" y="3"/>
                    <a:pt x="28" y="3"/>
                  </a:cubicBezTo>
                  <a:cubicBezTo>
                    <a:pt x="22" y="3"/>
                    <a:pt x="21" y="5"/>
                    <a:pt x="21" y="11"/>
                  </a:cubicBezTo>
                  <a:cubicBezTo>
                    <a:pt x="21" y="28"/>
                    <a:pt x="21" y="28"/>
                    <a:pt x="21" y="28"/>
                  </a:cubicBezTo>
                  <a:cubicBezTo>
                    <a:pt x="53" y="28"/>
                    <a:pt x="53" y="28"/>
                    <a:pt x="53" y="28"/>
                  </a:cubicBezTo>
                  <a:cubicBezTo>
                    <a:pt x="53" y="10"/>
                    <a:pt x="53" y="10"/>
                    <a:pt x="53" y="10"/>
                  </a:cubicBezTo>
                  <a:cubicBezTo>
                    <a:pt x="53" y="4"/>
                    <a:pt x="53" y="3"/>
                    <a:pt x="46" y="3"/>
                  </a:cubicBezTo>
                  <a:cubicBezTo>
                    <a:pt x="45" y="3"/>
                    <a:pt x="45" y="3"/>
                    <a:pt x="45" y="3"/>
                  </a:cubicBezTo>
                  <a:cubicBezTo>
                    <a:pt x="45" y="0"/>
                    <a:pt x="45" y="0"/>
                    <a:pt x="45" y="0"/>
                  </a:cubicBezTo>
                  <a:cubicBezTo>
                    <a:pt x="49" y="0"/>
                    <a:pt x="53" y="0"/>
                    <a:pt x="59" y="0"/>
                  </a:cubicBezTo>
                  <a:cubicBezTo>
                    <a:pt x="63" y="0"/>
                    <a:pt x="68" y="0"/>
                    <a:pt x="73" y="0"/>
                  </a:cubicBezTo>
                  <a:cubicBezTo>
                    <a:pt x="73" y="3"/>
                    <a:pt x="73" y="3"/>
                    <a:pt x="73" y="3"/>
                  </a:cubicBezTo>
                  <a:cubicBezTo>
                    <a:pt x="73" y="3"/>
                    <a:pt x="73" y="3"/>
                    <a:pt x="72" y="3"/>
                  </a:cubicBezTo>
                  <a:cubicBezTo>
                    <a:pt x="66" y="3"/>
                    <a:pt x="65" y="5"/>
                    <a:pt x="65" y="11"/>
                  </a:cubicBezTo>
                  <a:cubicBezTo>
                    <a:pt x="65" y="52"/>
                    <a:pt x="65" y="52"/>
                    <a:pt x="65" y="52"/>
                  </a:cubicBezTo>
                  <a:cubicBezTo>
                    <a:pt x="65" y="59"/>
                    <a:pt x="65" y="60"/>
                    <a:pt x="73" y="60"/>
                  </a:cubicBezTo>
                  <a:cubicBezTo>
                    <a:pt x="73" y="60"/>
                    <a:pt x="73" y="60"/>
                    <a:pt x="73" y="60"/>
                  </a:cubicBezTo>
                  <a:cubicBezTo>
                    <a:pt x="73" y="63"/>
                    <a:pt x="73" y="63"/>
                    <a:pt x="73" y="63"/>
                  </a:cubicBezTo>
                  <a:cubicBezTo>
                    <a:pt x="68" y="63"/>
                    <a:pt x="63" y="63"/>
                    <a:pt x="59" y="63"/>
                  </a:cubicBezTo>
                  <a:cubicBezTo>
                    <a:pt x="55" y="63"/>
                    <a:pt x="50" y="63"/>
                    <a:pt x="45" y="63"/>
                  </a:cubicBezTo>
                  <a:cubicBezTo>
                    <a:pt x="45" y="60"/>
                    <a:pt x="45" y="60"/>
                    <a:pt x="45" y="60"/>
                  </a:cubicBezTo>
                  <a:cubicBezTo>
                    <a:pt x="52" y="60"/>
                    <a:pt x="53" y="59"/>
                    <a:pt x="53" y="54"/>
                  </a:cubicBezTo>
                  <a:cubicBezTo>
                    <a:pt x="53" y="33"/>
                    <a:pt x="53" y="33"/>
                    <a:pt x="53" y="33"/>
                  </a:cubicBezTo>
                  <a:cubicBezTo>
                    <a:pt x="21" y="33"/>
                    <a:pt x="21" y="33"/>
                    <a:pt x="21" y="33"/>
                  </a:cubicBezTo>
                  <a:cubicBezTo>
                    <a:pt x="21" y="52"/>
                    <a:pt x="21" y="52"/>
                    <a:pt x="21" y="52"/>
                  </a:cubicBezTo>
                  <a:cubicBezTo>
                    <a:pt x="21" y="59"/>
                    <a:pt x="21" y="60"/>
                    <a:pt x="28" y="60"/>
                  </a:cubicBezTo>
                  <a:cubicBezTo>
                    <a:pt x="29" y="60"/>
                    <a:pt x="29" y="60"/>
                    <a:pt x="29" y="60"/>
                  </a:cubicBezTo>
                  <a:cubicBezTo>
                    <a:pt x="29" y="63"/>
                    <a:pt x="29" y="63"/>
                    <a:pt x="29" y="63"/>
                  </a:cubicBezTo>
                  <a:cubicBezTo>
                    <a:pt x="24" y="63"/>
                    <a:pt x="19" y="63"/>
                    <a:pt x="14" y="63"/>
                  </a:cubicBezTo>
                  <a:cubicBezTo>
                    <a:pt x="10" y="63"/>
                    <a:pt x="6" y="63"/>
                    <a:pt x="1" y="63"/>
                  </a:cubicBezTo>
                  <a:lnTo>
                    <a:pt x="1"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1"/>
            <p:cNvSpPr>
              <a:spLocks noEditPoints="1"/>
            </p:cNvSpPr>
            <p:nvPr userDrawn="1"/>
          </p:nvSpPr>
          <p:spPr bwMode="auto">
            <a:xfrm>
              <a:off x="1514" y="3150"/>
              <a:ext cx="126" cy="123"/>
            </a:xfrm>
            <a:custGeom>
              <a:avLst/>
              <a:gdLst>
                <a:gd name="T0" fmla="*/ 10 w 68"/>
                <a:gd name="T1" fmla="*/ 58 h 66"/>
                <a:gd name="T2" fmla="*/ 0 w 68"/>
                <a:gd name="T3" fmla="*/ 34 h 66"/>
                <a:gd name="T4" fmla="*/ 7 w 68"/>
                <a:gd name="T5" fmla="*/ 12 h 66"/>
                <a:gd name="T6" fmla="*/ 35 w 68"/>
                <a:gd name="T7" fmla="*/ 0 h 66"/>
                <a:gd name="T8" fmla="*/ 57 w 68"/>
                <a:gd name="T9" fmla="*/ 8 h 66"/>
                <a:gd name="T10" fmla="*/ 68 w 68"/>
                <a:gd name="T11" fmla="*/ 32 h 66"/>
                <a:gd name="T12" fmla="*/ 60 w 68"/>
                <a:gd name="T13" fmla="*/ 54 h 66"/>
                <a:gd name="T14" fmla="*/ 33 w 68"/>
                <a:gd name="T15" fmla="*/ 66 h 66"/>
                <a:gd name="T16" fmla="*/ 10 w 68"/>
                <a:gd name="T17" fmla="*/ 58 h 66"/>
                <a:gd name="T18" fmla="*/ 12 w 68"/>
                <a:gd name="T19" fmla="*/ 31 h 66"/>
                <a:gd name="T20" fmla="*/ 35 w 68"/>
                <a:gd name="T21" fmla="*/ 62 h 66"/>
                <a:gd name="T22" fmla="*/ 55 w 68"/>
                <a:gd name="T23" fmla="*/ 34 h 66"/>
                <a:gd name="T24" fmla="*/ 33 w 68"/>
                <a:gd name="T25" fmla="*/ 4 h 66"/>
                <a:gd name="T26" fmla="*/ 12 w 68"/>
                <a:gd name="T27"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6">
                  <a:moveTo>
                    <a:pt x="10" y="58"/>
                  </a:moveTo>
                  <a:cubicBezTo>
                    <a:pt x="3" y="51"/>
                    <a:pt x="0" y="44"/>
                    <a:pt x="0" y="34"/>
                  </a:cubicBezTo>
                  <a:cubicBezTo>
                    <a:pt x="0" y="25"/>
                    <a:pt x="3" y="18"/>
                    <a:pt x="7" y="12"/>
                  </a:cubicBezTo>
                  <a:cubicBezTo>
                    <a:pt x="14" y="4"/>
                    <a:pt x="23" y="0"/>
                    <a:pt x="35" y="0"/>
                  </a:cubicBezTo>
                  <a:cubicBezTo>
                    <a:pt x="44" y="0"/>
                    <a:pt x="51" y="2"/>
                    <a:pt x="57" y="8"/>
                  </a:cubicBezTo>
                  <a:cubicBezTo>
                    <a:pt x="65" y="14"/>
                    <a:pt x="68" y="22"/>
                    <a:pt x="68" y="32"/>
                  </a:cubicBezTo>
                  <a:cubicBezTo>
                    <a:pt x="68" y="40"/>
                    <a:pt x="65" y="48"/>
                    <a:pt x="60" y="54"/>
                  </a:cubicBezTo>
                  <a:cubicBezTo>
                    <a:pt x="53" y="62"/>
                    <a:pt x="44" y="66"/>
                    <a:pt x="33" y="66"/>
                  </a:cubicBezTo>
                  <a:cubicBezTo>
                    <a:pt x="24" y="66"/>
                    <a:pt x="17" y="63"/>
                    <a:pt x="10" y="58"/>
                  </a:cubicBezTo>
                  <a:close/>
                  <a:moveTo>
                    <a:pt x="12" y="31"/>
                  </a:moveTo>
                  <a:cubicBezTo>
                    <a:pt x="12" y="50"/>
                    <a:pt x="22" y="62"/>
                    <a:pt x="35" y="62"/>
                  </a:cubicBezTo>
                  <a:cubicBezTo>
                    <a:pt x="47" y="62"/>
                    <a:pt x="55" y="52"/>
                    <a:pt x="55" y="34"/>
                  </a:cubicBezTo>
                  <a:cubicBezTo>
                    <a:pt x="55" y="16"/>
                    <a:pt x="45" y="4"/>
                    <a:pt x="33" y="4"/>
                  </a:cubicBezTo>
                  <a:cubicBezTo>
                    <a:pt x="20" y="4"/>
                    <a:pt x="12" y="13"/>
                    <a:pt x="12" y="3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2"/>
            <p:cNvSpPr>
              <a:spLocks/>
            </p:cNvSpPr>
            <p:nvPr userDrawn="1"/>
          </p:nvSpPr>
          <p:spPr bwMode="auto">
            <a:xfrm>
              <a:off x="1653" y="3152"/>
              <a:ext cx="124" cy="121"/>
            </a:xfrm>
            <a:custGeom>
              <a:avLst/>
              <a:gdLst>
                <a:gd name="T0" fmla="*/ 0 w 67"/>
                <a:gd name="T1" fmla="*/ 0 h 65"/>
                <a:gd name="T2" fmla="*/ 13 w 67"/>
                <a:gd name="T3" fmla="*/ 1 h 65"/>
                <a:gd name="T4" fmla="*/ 27 w 67"/>
                <a:gd name="T5" fmla="*/ 0 h 65"/>
                <a:gd name="T6" fmla="*/ 27 w 67"/>
                <a:gd name="T7" fmla="*/ 3 h 65"/>
                <a:gd name="T8" fmla="*/ 26 w 67"/>
                <a:gd name="T9" fmla="*/ 3 h 65"/>
                <a:gd name="T10" fmla="*/ 20 w 67"/>
                <a:gd name="T11" fmla="*/ 11 h 65"/>
                <a:gd name="T12" fmla="*/ 20 w 67"/>
                <a:gd name="T13" fmla="*/ 41 h 65"/>
                <a:gd name="T14" fmla="*/ 36 w 67"/>
                <a:gd name="T15" fmla="*/ 60 h 65"/>
                <a:gd name="T16" fmla="*/ 52 w 67"/>
                <a:gd name="T17" fmla="*/ 53 h 65"/>
                <a:gd name="T18" fmla="*/ 54 w 67"/>
                <a:gd name="T19" fmla="*/ 39 h 65"/>
                <a:gd name="T20" fmla="*/ 54 w 67"/>
                <a:gd name="T21" fmla="*/ 14 h 65"/>
                <a:gd name="T22" fmla="*/ 47 w 67"/>
                <a:gd name="T23" fmla="*/ 3 h 65"/>
                <a:gd name="T24" fmla="*/ 46 w 67"/>
                <a:gd name="T25" fmla="*/ 3 h 65"/>
                <a:gd name="T26" fmla="*/ 46 w 67"/>
                <a:gd name="T27" fmla="*/ 0 h 65"/>
                <a:gd name="T28" fmla="*/ 55 w 67"/>
                <a:gd name="T29" fmla="*/ 0 h 65"/>
                <a:gd name="T30" fmla="*/ 67 w 67"/>
                <a:gd name="T31" fmla="*/ 0 h 65"/>
                <a:gd name="T32" fmla="*/ 67 w 67"/>
                <a:gd name="T33" fmla="*/ 3 h 65"/>
                <a:gd name="T34" fmla="*/ 65 w 67"/>
                <a:gd name="T35" fmla="*/ 3 h 65"/>
                <a:gd name="T36" fmla="*/ 59 w 67"/>
                <a:gd name="T37" fmla="*/ 14 h 65"/>
                <a:gd name="T38" fmla="*/ 59 w 67"/>
                <a:gd name="T39" fmla="*/ 37 h 65"/>
                <a:gd name="T40" fmla="*/ 54 w 67"/>
                <a:gd name="T41" fmla="*/ 58 h 65"/>
                <a:gd name="T42" fmla="*/ 32 w 67"/>
                <a:gd name="T43" fmla="*/ 65 h 65"/>
                <a:gd name="T44" fmla="*/ 8 w 67"/>
                <a:gd name="T45" fmla="*/ 40 h 65"/>
                <a:gd name="T46" fmla="*/ 8 w 67"/>
                <a:gd name="T47" fmla="*/ 13 h 65"/>
                <a:gd name="T48" fmla="*/ 0 w 67"/>
                <a:gd name="T49" fmla="*/ 3 h 65"/>
                <a:gd name="T50" fmla="*/ 0 w 67"/>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0"/>
                  </a:moveTo>
                  <a:cubicBezTo>
                    <a:pt x="4" y="0"/>
                    <a:pt x="9" y="1"/>
                    <a:pt x="13" y="1"/>
                  </a:cubicBezTo>
                  <a:cubicBezTo>
                    <a:pt x="18" y="1"/>
                    <a:pt x="22" y="0"/>
                    <a:pt x="27" y="0"/>
                  </a:cubicBezTo>
                  <a:cubicBezTo>
                    <a:pt x="27" y="3"/>
                    <a:pt x="27" y="3"/>
                    <a:pt x="27" y="3"/>
                  </a:cubicBezTo>
                  <a:cubicBezTo>
                    <a:pt x="27" y="3"/>
                    <a:pt x="27" y="3"/>
                    <a:pt x="26" y="3"/>
                  </a:cubicBezTo>
                  <a:cubicBezTo>
                    <a:pt x="20" y="3"/>
                    <a:pt x="20" y="5"/>
                    <a:pt x="20" y="11"/>
                  </a:cubicBezTo>
                  <a:cubicBezTo>
                    <a:pt x="20" y="41"/>
                    <a:pt x="20" y="41"/>
                    <a:pt x="20" y="41"/>
                  </a:cubicBezTo>
                  <a:cubicBezTo>
                    <a:pt x="20" y="54"/>
                    <a:pt x="25" y="60"/>
                    <a:pt x="36" y="60"/>
                  </a:cubicBezTo>
                  <a:cubicBezTo>
                    <a:pt x="43" y="60"/>
                    <a:pt x="49" y="57"/>
                    <a:pt x="52" y="53"/>
                  </a:cubicBezTo>
                  <a:cubicBezTo>
                    <a:pt x="54" y="49"/>
                    <a:pt x="54" y="45"/>
                    <a:pt x="54" y="39"/>
                  </a:cubicBezTo>
                  <a:cubicBezTo>
                    <a:pt x="54" y="14"/>
                    <a:pt x="54" y="14"/>
                    <a:pt x="54" y="14"/>
                  </a:cubicBezTo>
                  <a:cubicBezTo>
                    <a:pt x="54" y="6"/>
                    <a:pt x="53" y="3"/>
                    <a:pt x="47" y="3"/>
                  </a:cubicBezTo>
                  <a:cubicBezTo>
                    <a:pt x="46" y="3"/>
                    <a:pt x="46" y="3"/>
                    <a:pt x="46" y="3"/>
                  </a:cubicBezTo>
                  <a:cubicBezTo>
                    <a:pt x="46" y="0"/>
                    <a:pt x="46" y="0"/>
                    <a:pt x="46" y="0"/>
                  </a:cubicBezTo>
                  <a:cubicBezTo>
                    <a:pt x="48" y="0"/>
                    <a:pt x="51" y="0"/>
                    <a:pt x="55" y="0"/>
                  </a:cubicBezTo>
                  <a:cubicBezTo>
                    <a:pt x="58" y="0"/>
                    <a:pt x="62" y="0"/>
                    <a:pt x="67" y="0"/>
                  </a:cubicBezTo>
                  <a:cubicBezTo>
                    <a:pt x="67" y="3"/>
                    <a:pt x="67" y="3"/>
                    <a:pt x="67" y="3"/>
                  </a:cubicBezTo>
                  <a:cubicBezTo>
                    <a:pt x="67" y="3"/>
                    <a:pt x="66" y="3"/>
                    <a:pt x="65" y="3"/>
                  </a:cubicBezTo>
                  <a:cubicBezTo>
                    <a:pt x="60" y="3"/>
                    <a:pt x="59" y="6"/>
                    <a:pt x="59" y="14"/>
                  </a:cubicBezTo>
                  <a:cubicBezTo>
                    <a:pt x="59" y="37"/>
                    <a:pt x="59" y="37"/>
                    <a:pt x="59" y="37"/>
                  </a:cubicBezTo>
                  <a:cubicBezTo>
                    <a:pt x="59" y="46"/>
                    <a:pt x="59" y="52"/>
                    <a:pt x="54" y="58"/>
                  </a:cubicBezTo>
                  <a:cubicBezTo>
                    <a:pt x="49" y="63"/>
                    <a:pt x="42" y="65"/>
                    <a:pt x="32" y="65"/>
                  </a:cubicBezTo>
                  <a:cubicBezTo>
                    <a:pt x="15" y="65"/>
                    <a:pt x="8" y="57"/>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3"/>
            <p:cNvSpPr>
              <a:spLocks/>
            </p:cNvSpPr>
            <p:nvPr userDrawn="1"/>
          </p:nvSpPr>
          <p:spPr bwMode="auto">
            <a:xfrm>
              <a:off x="1792" y="3150"/>
              <a:ext cx="68" cy="123"/>
            </a:xfrm>
            <a:custGeom>
              <a:avLst/>
              <a:gdLst>
                <a:gd name="T0" fmla="*/ 0 w 37"/>
                <a:gd name="T1" fmla="*/ 48 h 66"/>
                <a:gd name="T2" fmla="*/ 2 w 37"/>
                <a:gd name="T3" fmla="*/ 47 h 66"/>
                <a:gd name="T4" fmla="*/ 16 w 37"/>
                <a:gd name="T5" fmla="*/ 62 h 66"/>
                <a:gd name="T6" fmla="*/ 27 w 37"/>
                <a:gd name="T7" fmla="*/ 51 h 66"/>
                <a:gd name="T8" fmla="*/ 24 w 37"/>
                <a:gd name="T9" fmla="*/ 43 h 66"/>
                <a:gd name="T10" fmla="*/ 13 w 37"/>
                <a:gd name="T11" fmla="*/ 36 h 66"/>
                <a:gd name="T12" fmla="*/ 1 w 37"/>
                <a:gd name="T13" fmla="*/ 19 h 66"/>
                <a:gd name="T14" fmla="*/ 21 w 37"/>
                <a:gd name="T15" fmla="*/ 0 h 66"/>
                <a:gd name="T16" fmla="*/ 33 w 37"/>
                <a:gd name="T17" fmla="*/ 1 h 66"/>
                <a:gd name="T18" fmla="*/ 34 w 37"/>
                <a:gd name="T19" fmla="*/ 14 h 66"/>
                <a:gd name="T20" fmla="*/ 32 w 37"/>
                <a:gd name="T21" fmla="*/ 15 h 66"/>
                <a:gd name="T22" fmla="*/ 21 w 37"/>
                <a:gd name="T23" fmla="*/ 4 h 66"/>
                <a:gd name="T24" fmla="*/ 10 w 37"/>
                <a:gd name="T25" fmla="*/ 14 h 66"/>
                <a:gd name="T26" fmla="*/ 13 w 37"/>
                <a:gd name="T27" fmla="*/ 22 h 66"/>
                <a:gd name="T28" fmla="*/ 24 w 37"/>
                <a:gd name="T29" fmla="*/ 28 h 66"/>
                <a:gd name="T30" fmla="*/ 37 w 37"/>
                <a:gd name="T31" fmla="*/ 46 h 66"/>
                <a:gd name="T32" fmla="*/ 16 w 37"/>
                <a:gd name="T33" fmla="*/ 66 h 66"/>
                <a:gd name="T34" fmla="*/ 1 w 37"/>
                <a:gd name="T35" fmla="*/ 61 h 66"/>
                <a:gd name="T36" fmla="*/ 0 w 37"/>
                <a:gd name="T3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6">
                  <a:moveTo>
                    <a:pt x="0" y="48"/>
                  </a:moveTo>
                  <a:cubicBezTo>
                    <a:pt x="2" y="47"/>
                    <a:pt x="2" y="47"/>
                    <a:pt x="2" y="47"/>
                  </a:cubicBezTo>
                  <a:cubicBezTo>
                    <a:pt x="4" y="57"/>
                    <a:pt x="8" y="62"/>
                    <a:pt x="16" y="62"/>
                  </a:cubicBezTo>
                  <a:cubicBezTo>
                    <a:pt x="23" y="62"/>
                    <a:pt x="27" y="58"/>
                    <a:pt x="27" y="51"/>
                  </a:cubicBezTo>
                  <a:cubicBezTo>
                    <a:pt x="27" y="48"/>
                    <a:pt x="26" y="45"/>
                    <a:pt x="24" y="43"/>
                  </a:cubicBezTo>
                  <a:cubicBezTo>
                    <a:pt x="20" y="40"/>
                    <a:pt x="16" y="38"/>
                    <a:pt x="13" y="36"/>
                  </a:cubicBezTo>
                  <a:cubicBezTo>
                    <a:pt x="5" y="32"/>
                    <a:pt x="1" y="27"/>
                    <a:pt x="1" y="19"/>
                  </a:cubicBezTo>
                  <a:cubicBezTo>
                    <a:pt x="1" y="8"/>
                    <a:pt x="9" y="0"/>
                    <a:pt x="21" y="0"/>
                  </a:cubicBezTo>
                  <a:cubicBezTo>
                    <a:pt x="24" y="0"/>
                    <a:pt x="28" y="0"/>
                    <a:pt x="33" y="1"/>
                  </a:cubicBezTo>
                  <a:cubicBezTo>
                    <a:pt x="34" y="14"/>
                    <a:pt x="34" y="14"/>
                    <a:pt x="34" y="14"/>
                  </a:cubicBezTo>
                  <a:cubicBezTo>
                    <a:pt x="32" y="15"/>
                    <a:pt x="32" y="15"/>
                    <a:pt x="32" y="15"/>
                  </a:cubicBezTo>
                  <a:cubicBezTo>
                    <a:pt x="30" y="7"/>
                    <a:pt x="27" y="4"/>
                    <a:pt x="21" y="4"/>
                  </a:cubicBezTo>
                  <a:cubicBezTo>
                    <a:pt x="15" y="4"/>
                    <a:pt x="10" y="8"/>
                    <a:pt x="10" y="14"/>
                  </a:cubicBezTo>
                  <a:cubicBezTo>
                    <a:pt x="10" y="17"/>
                    <a:pt x="11" y="20"/>
                    <a:pt x="13" y="22"/>
                  </a:cubicBezTo>
                  <a:cubicBezTo>
                    <a:pt x="16" y="25"/>
                    <a:pt x="20" y="26"/>
                    <a:pt x="24" y="28"/>
                  </a:cubicBezTo>
                  <a:cubicBezTo>
                    <a:pt x="32" y="33"/>
                    <a:pt x="37" y="38"/>
                    <a:pt x="37" y="46"/>
                  </a:cubicBezTo>
                  <a:cubicBezTo>
                    <a:pt x="37" y="58"/>
                    <a:pt x="29" y="66"/>
                    <a:pt x="16" y="66"/>
                  </a:cubicBezTo>
                  <a:cubicBezTo>
                    <a:pt x="10" y="66"/>
                    <a:pt x="6" y="64"/>
                    <a:pt x="1" y="61"/>
                  </a:cubicBezTo>
                  <a:lnTo>
                    <a:pt x="0"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4"/>
            <p:cNvSpPr>
              <a:spLocks/>
            </p:cNvSpPr>
            <p:nvPr userDrawn="1"/>
          </p:nvSpPr>
          <p:spPr bwMode="auto">
            <a:xfrm>
              <a:off x="1879" y="3152"/>
              <a:ext cx="52" cy="117"/>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3 w 28"/>
                <a:gd name="T13" fmla="*/ 0 h 63"/>
                <a:gd name="T14" fmla="*/ 28 w 28"/>
                <a:gd name="T15" fmla="*/ 0 h 63"/>
                <a:gd name="T16" fmla="*/ 28 w 28"/>
                <a:gd name="T17" fmla="*/ 3 h 63"/>
                <a:gd name="T18" fmla="*/ 27 w 28"/>
                <a:gd name="T19" fmla="*/ 3 h 63"/>
                <a:gd name="T20" fmla="*/ 19 w 28"/>
                <a:gd name="T21" fmla="*/ 11 h 63"/>
                <a:gd name="T22" fmla="*/ 19 w 28"/>
                <a:gd name="T23" fmla="*/ 53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3" y="0"/>
                  </a:cubicBezTo>
                  <a:cubicBezTo>
                    <a:pt x="18" y="0"/>
                    <a:pt x="23" y="0"/>
                    <a:pt x="28" y="0"/>
                  </a:cubicBezTo>
                  <a:cubicBezTo>
                    <a:pt x="28" y="3"/>
                    <a:pt x="28" y="3"/>
                    <a:pt x="28" y="3"/>
                  </a:cubicBezTo>
                  <a:cubicBezTo>
                    <a:pt x="27" y="3"/>
                    <a:pt x="27" y="3"/>
                    <a:pt x="27" y="3"/>
                  </a:cubicBezTo>
                  <a:cubicBezTo>
                    <a:pt x="20" y="3"/>
                    <a:pt x="19" y="5"/>
                    <a:pt x="19" y="11"/>
                  </a:cubicBezTo>
                  <a:cubicBezTo>
                    <a:pt x="19" y="53"/>
                    <a:pt x="19" y="53"/>
                    <a:pt x="19" y="53"/>
                  </a:cubicBezTo>
                  <a:cubicBezTo>
                    <a:pt x="19" y="59"/>
                    <a:pt x="20" y="60"/>
                    <a:pt x="28" y="60"/>
                  </a:cubicBezTo>
                  <a:cubicBezTo>
                    <a:pt x="28" y="63"/>
                    <a:pt x="28" y="63"/>
                    <a:pt x="28" y="63"/>
                  </a:cubicBezTo>
                  <a:cubicBezTo>
                    <a:pt x="23" y="63"/>
                    <a:pt x="19" y="63"/>
                    <a:pt x="15" y="63"/>
                  </a:cubicBezTo>
                  <a:cubicBezTo>
                    <a:pt x="10" y="63"/>
                    <a:pt x="5"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5"/>
            <p:cNvSpPr>
              <a:spLocks/>
            </p:cNvSpPr>
            <p:nvPr userDrawn="1"/>
          </p:nvSpPr>
          <p:spPr bwMode="auto">
            <a:xfrm>
              <a:off x="1944" y="3152"/>
              <a:ext cx="96" cy="119"/>
            </a:xfrm>
            <a:custGeom>
              <a:avLst/>
              <a:gdLst>
                <a:gd name="T0" fmla="*/ 0 w 52"/>
                <a:gd name="T1" fmla="*/ 60 h 64"/>
                <a:gd name="T2" fmla="*/ 8 w 52"/>
                <a:gd name="T3" fmla="*/ 54 h 64"/>
                <a:gd name="T4" fmla="*/ 8 w 52"/>
                <a:gd name="T5" fmla="*/ 10 h 64"/>
                <a:gd name="T6" fmla="*/ 0 w 52"/>
                <a:gd name="T7" fmla="*/ 3 h 64"/>
                <a:gd name="T8" fmla="*/ 0 w 52"/>
                <a:gd name="T9" fmla="*/ 3 h 64"/>
                <a:gd name="T10" fmla="*/ 0 w 52"/>
                <a:gd name="T11" fmla="*/ 0 h 64"/>
                <a:gd name="T12" fmla="*/ 22 w 52"/>
                <a:gd name="T13" fmla="*/ 0 h 64"/>
                <a:gd name="T14" fmla="*/ 46 w 52"/>
                <a:gd name="T15" fmla="*/ 0 h 64"/>
                <a:gd name="T16" fmla="*/ 46 w 52"/>
                <a:gd name="T17" fmla="*/ 14 h 64"/>
                <a:gd name="T18" fmla="*/ 44 w 52"/>
                <a:gd name="T19" fmla="*/ 14 h 64"/>
                <a:gd name="T20" fmla="*/ 30 w 52"/>
                <a:gd name="T21" fmla="*/ 4 h 64"/>
                <a:gd name="T22" fmla="*/ 19 w 52"/>
                <a:gd name="T23" fmla="*/ 4 h 64"/>
                <a:gd name="T24" fmla="*/ 19 w 52"/>
                <a:gd name="T25" fmla="*/ 28 h 64"/>
                <a:gd name="T26" fmla="*/ 27 w 52"/>
                <a:gd name="T27" fmla="*/ 28 h 64"/>
                <a:gd name="T28" fmla="*/ 37 w 52"/>
                <a:gd name="T29" fmla="*/ 21 h 64"/>
                <a:gd name="T30" fmla="*/ 37 w 52"/>
                <a:gd name="T31" fmla="*/ 20 h 64"/>
                <a:gd name="T32" fmla="*/ 40 w 52"/>
                <a:gd name="T33" fmla="*/ 20 h 64"/>
                <a:gd name="T34" fmla="*/ 40 w 52"/>
                <a:gd name="T35" fmla="*/ 30 h 64"/>
                <a:gd name="T36" fmla="*/ 40 w 52"/>
                <a:gd name="T37" fmla="*/ 40 h 64"/>
                <a:gd name="T38" fmla="*/ 38 w 52"/>
                <a:gd name="T39" fmla="*/ 41 h 64"/>
                <a:gd name="T40" fmla="*/ 27 w 52"/>
                <a:gd name="T41" fmla="*/ 33 h 64"/>
                <a:gd name="T42" fmla="*/ 19 w 52"/>
                <a:gd name="T43" fmla="*/ 33 h 64"/>
                <a:gd name="T44" fmla="*/ 19 w 52"/>
                <a:gd name="T45" fmla="*/ 51 h 64"/>
                <a:gd name="T46" fmla="*/ 30 w 52"/>
                <a:gd name="T47" fmla="*/ 59 h 64"/>
                <a:gd name="T48" fmla="*/ 49 w 52"/>
                <a:gd name="T49" fmla="*/ 48 h 64"/>
                <a:gd name="T50" fmla="*/ 52 w 52"/>
                <a:gd name="T51" fmla="*/ 49 h 64"/>
                <a:gd name="T52" fmla="*/ 48 w 52"/>
                <a:gd name="T53" fmla="*/ 64 h 64"/>
                <a:gd name="T54" fmla="*/ 27 w 52"/>
                <a:gd name="T55" fmla="*/ 63 h 64"/>
                <a:gd name="T56" fmla="*/ 16 w 52"/>
                <a:gd name="T57" fmla="*/ 63 h 64"/>
                <a:gd name="T58" fmla="*/ 8 w 52"/>
                <a:gd name="T59" fmla="*/ 63 h 64"/>
                <a:gd name="T60" fmla="*/ 0 w 52"/>
                <a:gd name="T61" fmla="*/ 64 h 64"/>
                <a:gd name="T62" fmla="*/ 0 w 52"/>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64">
                  <a:moveTo>
                    <a:pt x="0" y="60"/>
                  </a:moveTo>
                  <a:cubicBezTo>
                    <a:pt x="7" y="60"/>
                    <a:pt x="8" y="59"/>
                    <a:pt x="8" y="54"/>
                  </a:cubicBezTo>
                  <a:cubicBezTo>
                    <a:pt x="8" y="10"/>
                    <a:pt x="8" y="10"/>
                    <a:pt x="8" y="10"/>
                  </a:cubicBezTo>
                  <a:cubicBezTo>
                    <a:pt x="8" y="4"/>
                    <a:pt x="8" y="3"/>
                    <a:pt x="0" y="3"/>
                  </a:cubicBezTo>
                  <a:cubicBezTo>
                    <a:pt x="0" y="3"/>
                    <a:pt x="0" y="3"/>
                    <a:pt x="0" y="3"/>
                  </a:cubicBezTo>
                  <a:cubicBezTo>
                    <a:pt x="0" y="0"/>
                    <a:pt x="0" y="0"/>
                    <a:pt x="0" y="0"/>
                  </a:cubicBezTo>
                  <a:cubicBezTo>
                    <a:pt x="5" y="0"/>
                    <a:pt x="12" y="0"/>
                    <a:pt x="22" y="0"/>
                  </a:cubicBezTo>
                  <a:cubicBezTo>
                    <a:pt x="36" y="0"/>
                    <a:pt x="44" y="0"/>
                    <a:pt x="46" y="0"/>
                  </a:cubicBezTo>
                  <a:cubicBezTo>
                    <a:pt x="46" y="14"/>
                    <a:pt x="46" y="14"/>
                    <a:pt x="46" y="14"/>
                  </a:cubicBezTo>
                  <a:cubicBezTo>
                    <a:pt x="44" y="14"/>
                    <a:pt x="44" y="14"/>
                    <a:pt x="44" y="14"/>
                  </a:cubicBezTo>
                  <a:cubicBezTo>
                    <a:pt x="43" y="5"/>
                    <a:pt x="39" y="4"/>
                    <a:pt x="30" y="4"/>
                  </a:cubicBezTo>
                  <a:cubicBezTo>
                    <a:pt x="19" y="4"/>
                    <a:pt x="19" y="4"/>
                    <a:pt x="19" y="4"/>
                  </a:cubicBezTo>
                  <a:cubicBezTo>
                    <a:pt x="19" y="28"/>
                    <a:pt x="19" y="28"/>
                    <a:pt x="19" y="28"/>
                  </a:cubicBezTo>
                  <a:cubicBezTo>
                    <a:pt x="27" y="28"/>
                    <a:pt x="27" y="28"/>
                    <a:pt x="27" y="28"/>
                  </a:cubicBezTo>
                  <a:cubicBezTo>
                    <a:pt x="35" y="28"/>
                    <a:pt x="37" y="27"/>
                    <a:pt x="37" y="21"/>
                  </a:cubicBezTo>
                  <a:cubicBezTo>
                    <a:pt x="37" y="20"/>
                    <a:pt x="37" y="20"/>
                    <a:pt x="37" y="20"/>
                  </a:cubicBezTo>
                  <a:cubicBezTo>
                    <a:pt x="40" y="20"/>
                    <a:pt x="40" y="20"/>
                    <a:pt x="40" y="20"/>
                  </a:cubicBezTo>
                  <a:cubicBezTo>
                    <a:pt x="40" y="24"/>
                    <a:pt x="40" y="27"/>
                    <a:pt x="40" y="30"/>
                  </a:cubicBezTo>
                  <a:cubicBezTo>
                    <a:pt x="40" y="33"/>
                    <a:pt x="40" y="36"/>
                    <a:pt x="40" y="40"/>
                  </a:cubicBezTo>
                  <a:cubicBezTo>
                    <a:pt x="38" y="41"/>
                    <a:pt x="38" y="41"/>
                    <a:pt x="38" y="41"/>
                  </a:cubicBezTo>
                  <a:cubicBezTo>
                    <a:pt x="37" y="33"/>
                    <a:pt x="35" y="33"/>
                    <a:pt x="27" y="33"/>
                  </a:cubicBezTo>
                  <a:cubicBezTo>
                    <a:pt x="19" y="33"/>
                    <a:pt x="19" y="33"/>
                    <a:pt x="19" y="33"/>
                  </a:cubicBezTo>
                  <a:cubicBezTo>
                    <a:pt x="19" y="51"/>
                    <a:pt x="19" y="51"/>
                    <a:pt x="19" y="51"/>
                  </a:cubicBezTo>
                  <a:cubicBezTo>
                    <a:pt x="19" y="58"/>
                    <a:pt x="21" y="59"/>
                    <a:pt x="30" y="59"/>
                  </a:cubicBezTo>
                  <a:cubicBezTo>
                    <a:pt x="42" y="59"/>
                    <a:pt x="47" y="58"/>
                    <a:pt x="49" y="48"/>
                  </a:cubicBezTo>
                  <a:cubicBezTo>
                    <a:pt x="52" y="49"/>
                    <a:pt x="52" y="49"/>
                    <a:pt x="52" y="49"/>
                  </a:cubicBezTo>
                  <a:cubicBezTo>
                    <a:pt x="48" y="64"/>
                    <a:pt x="48" y="64"/>
                    <a:pt x="48" y="64"/>
                  </a:cubicBezTo>
                  <a:cubicBezTo>
                    <a:pt x="40" y="63"/>
                    <a:pt x="32" y="63"/>
                    <a:pt x="27" y="63"/>
                  </a:cubicBezTo>
                  <a:cubicBezTo>
                    <a:pt x="22" y="63"/>
                    <a:pt x="18" y="63"/>
                    <a:pt x="16" y="63"/>
                  </a:cubicBezTo>
                  <a:cubicBezTo>
                    <a:pt x="13" y="63"/>
                    <a:pt x="10" y="63"/>
                    <a:pt x="8" y="63"/>
                  </a:cubicBezTo>
                  <a:cubicBezTo>
                    <a:pt x="5" y="63"/>
                    <a:pt x="2" y="63"/>
                    <a:pt x="0" y="64"/>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6"/>
            <p:cNvSpPr>
              <a:spLocks/>
            </p:cNvSpPr>
            <p:nvPr userDrawn="1"/>
          </p:nvSpPr>
          <p:spPr bwMode="auto">
            <a:xfrm>
              <a:off x="993" y="3336"/>
              <a:ext cx="122" cy="119"/>
            </a:xfrm>
            <a:custGeom>
              <a:avLst/>
              <a:gdLst>
                <a:gd name="T0" fmla="*/ 0 w 66"/>
                <a:gd name="T1" fmla="*/ 0 h 64"/>
                <a:gd name="T2" fmla="*/ 14 w 66"/>
                <a:gd name="T3" fmla="*/ 0 h 64"/>
                <a:gd name="T4" fmla="*/ 27 w 66"/>
                <a:gd name="T5" fmla="*/ 0 h 64"/>
                <a:gd name="T6" fmla="*/ 27 w 66"/>
                <a:gd name="T7" fmla="*/ 3 h 64"/>
                <a:gd name="T8" fmla="*/ 26 w 66"/>
                <a:gd name="T9" fmla="*/ 3 h 64"/>
                <a:gd name="T10" fmla="*/ 20 w 66"/>
                <a:gd name="T11" fmla="*/ 11 h 64"/>
                <a:gd name="T12" fmla="*/ 20 w 66"/>
                <a:gd name="T13" fmla="*/ 40 h 64"/>
                <a:gd name="T14" fmla="*/ 36 w 66"/>
                <a:gd name="T15" fmla="*/ 60 h 64"/>
                <a:gd name="T16" fmla="*/ 51 w 66"/>
                <a:gd name="T17" fmla="*/ 52 h 64"/>
                <a:gd name="T18" fmla="*/ 54 w 66"/>
                <a:gd name="T19" fmla="*/ 39 h 64"/>
                <a:gd name="T20" fmla="*/ 54 w 66"/>
                <a:gd name="T21" fmla="*/ 14 h 64"/>
                <a:gd name="T22" fmla="*/ 47 w 66"/>
                <a:gd name="T23" fmla="*/ 3 h 64"/>
                <a:gd name="T24" fmla="*/ 45 w 66"/>
                <a:gd name="T25" fmla="*/ 3 h 64"/>
                <a:gd name="T26" fmla="*/ 45 w 66"/>
                <a:gd name="T27" fmla="*/ 0 h 64"/>
                <a:gd name="T28" fmla="*/ 54 w 66"/>
                <a:gd name="T29" fmla="*/ 0 h 64"/>
                <a:gd name="T30" fmla="*/ 66 w 66"/>
                <a:gd name="T31" fmla="*/ 0 h 64"/>
                <a:gd name="T32" fmla="*/ 66 w 66"/>
                <a:gd name="T33" fmla="*/ 3 h 64"/>
                <a:gd name="T34" fmla="*/ 65 w 66"/>
                <a:gd name="T35" fmla="*/ 3 h 64"/>
                <a:gd name="T36" fmla="*/ 59 w 66"/>
                <a:gd name="T37" fmla="*/ 14 h 64"/>
                <a:gd name="T38" fmla="*/ 59 w 66"/>
                <a:gd name="T39" fmla="*/ 37 h 64"/>
                <a:gd name="T40" fmla="*/ 53 w 66"/>
                <a:gd name="T41" fmla="*/ 57 h 64"/>
                <a:gd name="T42" fmla="*/ 32 w 66"/>
                <a:gd name="T43" fmla="*/ 64 h 64"/>
                <a:gd name="T44" fmla="*/ 8 w 66"/>
                <a:gd name="T45" fmla="*/ 40 h 64"/>
                <a:gd name="T46" fmla="*/ 8 w 66"/>
                <a:gd name="T47" fmla="*/ 13 h 64"/>
                <a:gd name="T48" fmla="*/ 0 w 66"/>
                <a:gd name="T49" fmla="*/ 3 h 64"/>
                <a:gd name="T50" fmla="*/ 0 w 66"/>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64">
                  <a:moveTo>
                    <a:pt x="0" y="0"/>
                  </a:moveTo>
                  <a:cubicBezTo>
                    <a:pt x="5" y="0"/>
                    <a:pt x="9" y="0"/>
                    <a:pt x="14" y="0"/>
                  </a:cubicBezTo>
                  <a:cubicBezTo>
                    <a:pt x="18" y="0"/>
                    <a:pt x="23" y="0"/>
                    <a:pt x="27" y="0"/>
                  </a:cubicBezTo>
                  <a:cubicBezTo>
                    <a:pt x="27" y="3"/>
                    <a:pt x="27" y="3"/>
                    <a:pt x="27" y="3"/>
                  </a:cubicBezTo>
                  <a:cubicBezTo>
                    <a:pt x="27" y="3"/>
                    <a:pt x="27" y="3"/>
                    <a:pt x="26" y="3"/>
                  </a:cubicBezTo>
                  <a:cubicBezTo>
                    <a:pt x="20" y="3"/>
                    <a:pt x="20" y="5"/>
                    <a:pt x="20" y="11"/>
                  </a:cubicBezTo>
                  <a:cubicBezTo>
                    <a:pt x="20" y="40"/>
                    <a:pt x="20" y="40"/>
                    <a:pt x="20" y="40"/>
                  </a:cubicBezTo>
                  <a:cubicBezTo>
                    <a:pt x="20" y="54"/>
                    <a:pt x="25" y="60"/>
                    <a:pt x="36" y="60"/>
                  </a:cubicBezTo>
                  <a:cubicBezTo>
                    <a:pt x="43" y="60"/>
                    <a:pt x="48" y="57"/>
                    <a:pt x="51" y="52"/>
                  </a:cubicBezTo>
                  <a:cubicBezTo>
                    <a:pt x="53" y="48"/>
                    <a:pt x="54" y="44"/>
                    <a:pt x="54" y="39"/>
                  </a:cubicBezTo>
                  <a:cubicBezTo>
                    <a:pt x="54" y="14"/>
                    <a:pt x="54" y="14"/>
                    <a:pt x="54" y="14"/>
                  </a:cubicBezTo>
                  <a:cubicBezTo>
                    <a:pt x="54" y="5"/>
                    <a:pt x="53" y="3"/>
                    <a:pt x="47" y="3"/>
                  </a:cubicBezTo>
                  <a:cubicBezTo>
                    <a:pt x="46" y="3"/>
                    <a:pt x="45" y="3"/>
                    <a:pt x="45" y="3"/>
                  </a:cubicBezTo>
                  <a:cubicBezTo>
                    <a:pt x="45" y="0"/>
                    <a:pt x="45" y="0"/>
                    <a:pt x="45" y="0"/>
                  </a:cubicBezTo>
                  <a:cubicBezTo>
                    <a:pt x="48" y="0"/>
                    <a:pt x="51" y="0"/>
                    <a:pt x="54" y="0"/>
                  </a:cubicBezTo>
                  <a:cubicBezTo>
                    <a:pt x="58" y="0"/>
                    <a:pt x="62" y="0"/>
                    <a:pt x="66" y="0"/>
                  </a:cubicBezTo>
                  <a:cubicBezTo>
                    <a:pt x="66" y="3"/>
                    <a:pt x="66" y="3"/>
                    <a:pt x="66" y="3"/>
                  </a:cubicBezTo>
                  <a:cubicBezTo>
                    <a:pt x="65" y="3"/>
                    <a:pt x="65" y="3"/>
                    <a:pt x="65" y="3"/>
                  </a:cubicBezTo>
                  <a:cubicBezTo>
                    <a:pt x="59" y="3"/>
                    <a:pt x="59" y="5"/>
                    <a:pt x="59" y="14"/>
                  </a:cubicBezTo>
                  <a:cubicBezTo>
                    <a:pt x="59" y="37"/>
                    <a:pt x="59" y="37"/>
                    <a:pt x="59" y="37"/>
                  </a:cubicBezTo>
                  <a:cubicBezTo>
                    <a:pt x="59" y="46"/>
                    <a:pt x="58" y="52"/>
                    <a:pt x="53" y="57"/>
                  </a:cubicBezTo>
                  <a:cubicBezTo>
                    <a:pt x="49" y="62"/>
                    <a:pt x="42" y="64"/>
                    <a:pt x="32" y="64"/>
                  </a:cubicBezTo>
                  <a:cubicBezTo>
                    <a:pt x="16" y="64"/>
                    <a:pt x="8" y="56"/>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7"/>
            <p:cNvSpPr>
              <a:spLocks/>
            </p:cNvSpPr>
            <p:nvPr userDrawn="1"/>
          </p:nvSpPr>
          <p:spPr bwMode="auto">
            <a:xfrm>
              <a:off x="1128" y="3336"/>
              <a:ext cx="126" cy="121"/>
            </a:xfrm>
            <a:custGeom>
              <a:avLst/>
              <a:gdLst>
                <a:gd name="T0" fmla="*/ 0 w 68"/>
                <a:gd name="T1" fmla="*/ 60 h 65"/>
                <a:gd name="T2" fmla="*/ 1 w 68"/>
                <a:gd name="T3" fmla="*/ 60 h 65"/>
                <a:gd name="T4" fmla="*/ 9 w 68"/>
                <a:gd name="T5" fmla="*/ 46 h 65"/>
                <a:gd name="T6" fmla="*/ 9 w 68"/>
                <a:gd name="T7" fmla="*/ 12 h 65"/>
                <a:gd name="T8" fmla="*/ 0 w 68"/>
                <a:gd name="T9" fmla="*/ 3 h 65"/>
                <a:gd name="T10" fmla="*/ 0 w 68"/>
                <a:gd name="T11" fmla="*/ 0 h 65"/>
                <a:gd name="T12" fmla="*/ 10 w 68"/>
                <a:gd name="T13" fmla="*/ 0 h 65"/>
                <a:gd name="T14" fmla="*/ 18 w 68"/>
                <a:gd name="T15" fmla="*/ 0 h 65"/>
                <a:gd name="T16" fmla="*/ 54 w 68"/>
                <a:gd name="T17" fmla="*/ 45 h 65"/>
                <a:gd name="T18" fmla="*/ 54 w 68"/>
                <a:gd name="T19" fmla="*/ 13 h 65"/>
                <a:gd name="T20" fmla="*/ 45 w 68"/>
                <a:gd name="T21" fmla="*/ 3 h 65"/>
                <a:gd name="T22" fmla="*/ 44 w 68"/>
                <a:gd name="T23" fmla="*/ 3 h 65"/>
                <a:gd name="T24" fmla="*/ 44 w 68"/>
                <a:gd name="T25" fmla="*/ 0 h 65"/>
                <a:gd name="T26" fmla="*/ 53 w 68"/>
                <a:gd name="T27" fmla="*/ 0 h 65"/>
                <a:gd name="T28" fmla="*/ 68 w 68"/>
                <a:gd name="T29" fmla="*/ 0 h 65"/>
                <a:gd name="T30" fmla="*/ 68 w 68"/>
                <a:gd name="T31" fmla="*/ 3 h 65"/>
                <a:gd name="T32" fmla="*/ 67 w 68"/>
                <a:gd name="T33" fmla="*/ 3 h 65"/>
                <a:gd name="T34" fmla="*/ 59 w 68"/>
                <a:gd name="T35" fmla="*/ 16 h 65"/>
                <a:gd name="T36" fmla="*/ 59 w 68"/>
                <a:gd name="T37" fmla="*/ 65 h 65"/>
                <a:gd name="T38" fmla="*/ 55 w 68"/>
                <a:gd name="T39" fmla="*/ 65 h 65"/>
                <a:gd name="T40" fmla="*/ 14 w 68"/>
                <a:gd name="T41" fmla="*/ 13 h 65"/>
                <a:gd name="T42" fmla="*/ 14 w 68"/>
                <a:gd name="T43" fmla="*/ 46 h 65"/>
                <a:gd name="T44" fmla="*/ 22 w 68"/>
                <a:gd name="T45" fmla="*/ 60 h 65"/>
                <a:gd name="T46" fmla="*/ 23 w 68"/>
                <a:gd name="T47" fmla="*/ 60 h 65"/>
                <a:gd name="T48" fmla="*/ 23 w 68"/>
                <a:gd name="T49" fmla="*/ 63 h 65"/>
                <a:gd name="T50" fmla="*/ 12 w 68"/>
                <a:gd name="T51" fmla="*/ 63 h 65"/>
                <a:gd name="T52" fmla="*/ 0 w 68"/>
                <a:gd name="T53" fmla="*/ 63 h 65"/>
                <a:gd name="T54" fmla="*/ 0 w 68"/>
                <a:gd name="T5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65">
                  <a:moveTo>
                    <a:pt x="0" y="60"/>
                  </a:moveTo>
                  <a:cubicBezTo>
                    <a:pt x="1" y="60"/>
                    <a:pt x="1" y="60"/>
                    <a:pt x="1" y="60"/>
                  </a:cubicBezTo>
                  <a:cubicBezTo>
                    <a:pt x="8" y="60"/>
                    <a:pt x="9" y="56"/>
                    <a:pt x="9" y="46"/>
                  </a:cubicBezTo>
                  <a:cubicBezTo>
                    <a:pt x="9" y="12"/>
                    <a:pt x="9" y="12"/>
                    <a:pt x="9" y="12"/>
                  </a:cubicBezTo>
                  <a:cubicBezTo>
                    <a:pt x="9" y="6"/>
                    <a:pt x="8" y="4"/>
                    <a:pt x="0" y="3"/>
                  </a:cubicBezTo>
                  <a:cubicBezTo>
                    <a:pt x="0" y="0"/>
                    <a:pt x="0" y="0"/>
                    <a:pt x="0" y="0"/>
                  </a:cubicBezTo>
                  <a:cubicBezTo>
                    <a:pt x="2" y="0"/>
                    <a:pt x="5" y="0"/>
                    <a:pt x="10" y="0"/>
                  </a:cubicBezTo>
                  <a:cubicBezTo>
                    <a:pt x="14" y="0"/>
                    <a:pt x="18" y="0"/>
                    <a:pt x="18" y="0"/>
                  </a:cubicBezTo>
                  <a:cubicBezTo>
                    <a:pt x="54" y="45"/>
                    <a:pt x="54" y="45"/>
                    <a:pt x="54" y="45"/>
                  </a:cubicBezTo>
                  <a:cubicBezTo>
                    <a:pt x="54" y="13"/>
                    <a:pt x="54" y="13"/>
                    <a:pt x="54" y="13"/>
                  </a:cubicBezTo>
                  <a:cubicBezTo>
                    <a:pt x="54" y="5"/>
                    <a:pt x="52" y="3"/>
                    <a:pt x="45" y="3"/>
                  </a:cubicBezTo>
                  <a:cubicBezTo>
                    <a:pt x="44" y="3"/>
                    <a:pt x="44" y="3"/>
                    <a:pt x="44" y="3"/>
                  </a:cubicBezTo>
                  <a:cubicBezTo>
                    <a:pt x="44" y="0"/>
                    <a:pt x="44" y="0"/>
                    <a:pt x="44" y="0"/>
                  </a:cubicBezTo>
                  <a:cubicBezTo>
                    <a:pt x="47" y="0"/>
                    <a:pt x="50" y="0"/>
                    <a:pt x="53" y="0"/>
                  </a:cubicBezTo>
                  <a:cubicBezTo>
                    <a:pt x="59" y="0"/>
                    <a:pt x="64" y="0"/>
                    <a:pt x="68" y="0"/>
                  </a:cubicBezTo>
                  <a:cubicBezTo>
                    <a:pt x="68" y="3"/>
                    <a:pt x="68" y="3"/>
                    <a:pt x="68" y="3"/>
                  </a:cubicBezTo>
                  <a:cubicBezTo>
                    <a:pt x="67" y="3"/>
                    <a:pt x="67" y="3"/>
                    <a:pt x="67" y="3"/>
                  </a:cubicBezTo>
                  <a:cubicBezTo>
                    <a:pt x="60" y="3"/>
                    <a:pt x="59" y="6"/>
                    <a:pt x="59" y="16"/>
                  </a:cubicBezTo>
                  <a:cubicBezTo>
                    <a:pt x="59" y="65"/>
                    <a:pt x="59" y="65"/>
                    <a:pt x="59" y="65"/>
                  </a:cubicBezTo>
                  <a:cubicBezTo>
                    <a:pt x="55" y="65"/>
                    <a:pt x="55" y="65"/>
                    <a:pt x="55" y="65"/>
                  </a:cubicBezTo>
                  <a:cubicBezTo>
                    <a:pt x="14" y="13"/>
                    <a:pt x="14" y="13"/>
                    <a:pt x="14" y="13"/>
                  </a:cubicBezTo>
                  <a:cubicBezTo>
                    <a:pt x="14" y="46"/>
                    <a:pt x="14" y="46"/>
                    <a:pt x="14" y="46"/>
                  </a:cubicBezTo>
                  <a:cubicBezTo>
                    <a:pt x="14" y="56"/>
                    <a:pt x="14" y="60"/>
                    <a:pt x="22" y="60"/>
                  </a:cubicBezTo>
                  <a:cubicBezTo>
                    <a:pt x="23" y="60"/>
                    <a:pt x="23" y="60"/>
                    <a:pt x="23" y="60"/>
                  </a:cubicBezTo>
                  <a:cubicBezTo>
                    <a:pt x="23" y="63"/>
                    <a:pt x="23" y="63"/>
                    <a:pt x="23" y="63"/>
                  </a:cubicBezTo>
                  <a:cubicBezTo>
                    <a:pt x="20" y="63"/>
                    <a:pt x="17" y="63"/>
                    <a:pt x="12" y="63"/>
                  </a:cubicBezTo>
                  <a:cubicBezTo>
                    <a:pt x="8" y="63"/>
                    <a:pt x="4"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8"/>
            <p:cNvSpPr>
              <a:spLocks/>
            </p:cNvSpPr>
            <p:nvPr userDrawn="1"/>
          </p:nvSpPr>
          <p:spPr bwMode="auto">
            <a:xfrm>
              <a:off x="1265"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7 w 28"/>
                <a:gd name="T15" fmla="*/ 0 h 63"/>
                <a:gd name="T16" fmla="*/ 27 w 28"/>
                <a:gd name="T17" fmla="*/ 3 h 63"/>
                <a:gd name="T18" fmla="*/ 26 w 28"/>
                <a:gd name="T19" fmla="*/ 3 h 63"/>
                <a:gd name="T20" fmla="*/ 19 w 28"/>
                <a:gd name="T21" fmla="*/ 10 h 63"/>
                <a:gd name="T22" fmla="*/ 19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2" y="0"/>
                    <a:pt x="27" y="0"/>
                  </a:cubicBezTo>
                  <a:cubicBezTo>
                    <a:pt x="27" y="3"/>
                    <a:pt x="27" y="3"/>
                    <a:pt x="27" y="3"/>
                  </a:cubicBezTo>
                  <a:cubicBezTo>
                    <a:pt x="26" y="3"/>
                    <a:pt x="26" y="3"/>
                    <a:pt x="26" y="3"/>
                  </a:cubicBezTo>
                  <a:cubicBezTo>
                    <a:pt x="20" y="3"/>
                    <a:pt x="19" y="4"/>
                    <a:pt x="19" y="10"/>
                  </a:cubicBezTo>
                  <a:cubicBezTo>
                    <a:pt x="19" y="52"/>
                    <a:pt x="19" y="52"/>
                    <a:pt x="19" y="52"/>
                  </a:cubicBezTo>
                  <a:cubicBezTo>
                    <a:pt x="19"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9"/>
            <p:cNvSpPr>
              <a:spLocks/>
            </p:cNvSpPr>
            <p:nvPr userDrawn="1"/>
          </p:nvSpPr>
          <p:spPr bwMode="auto">
            <a:xfrm>
              <a:off x="1323" y="3336"/>
              <a:ext cx="113" cy="119"/>
            </a:xfrm>
            <a:custGeom>
              <a:avLst/>
              <a:gdLst>
                <a:gd name="T0" fmla="*/ 29 w 61"/>
                <a:gd name="T1" fmla="*/ 64 h 64"/>
                <a:gd name="T2" fmla="*/ 7 w 61"/>
                <a:gd name="T3" fmla="*/ 8 h 64"/>
                <a:gd name="T4" fmla="*/ 0 w 61"/>
                <a:gd name="T5" fmla="*/ 3 h 64"/>
                <a:gd name="T6" fmla="*/ 0 w 61"/>
                <a:gd name="T7" fmla="*/ 0 h 64"/>
                <a:gd name="T8" fmla="*/ 10 w 61"/>
                <a:gd name="T9" fmla="*/ 0 h 64"/>
                <a:gd name="T10" fmla="*/ 26 w 61"/>
                <a:gd name="T11" fmla="*/ 0 h 64"/>
                <a:gd name="T12" fmla="*/ 26 w 61"/>
                <a:gd name="T13" fmla="*/ 3 h 64"/>
                <a:gd name="T14" fmla="*/ 25 w 61"/>
                <a:gd name="T15" fmla="*/ 3 h 64"/>
                <a:gd name="T16" fmla="*/ 20 w 61"/>
                <a:gd name="T17" fmla="*/ 5 h 64"/>
                <a:gd name="T18" fmla="*/ 21 w 61"/>
                <a:gd name="T19" fmla="*/ 9 h 64"/>
                <a:gd name="T20" fmla="*/ 35 w 61"/>
                <a:gd name="T21" fmla="*/ 48 h 64"/>
                <a:gd name="T22" fmla="*/ 49 w 61"/>
                <a:gd name="T23" fmla="*/ 10 h 64"/>
                <a:gd name="T24" fmla="*/ 49 w 61"/>
                <a:gd name="T25" fmla="*/ 6 h 64"/>
                <a:gd name="T26" fmla="*/ 42 w 61"/>
                <a:gd name="T27" fmla="*/ 3 h 64"/>
                <a:gd name="T28" fmla="*/ 42 w 61"/>
                <a:gd name="T29" fmla="*/ 0 h 64"/>
                <a:gd name="T30" fmla="*/ 50 w 61"/>
                <a:gd name="T31" fmla="*/ 0 h 64"/>
                <a:gd name="T32" fmla="*/ 61 w 61"/>
                <a:gd name="T33" fmla="*/ 0 h 64"/>
                <a:gd name="T34" fmla="*/ 61 w 61"/>
                <a:gd name="T35" fmla="*/ 3 h 64"/>
                <a:gd name="T36" fmla="*/ 54 w 61"/>
                <a:gd name="T37" fmla="*/ 9 h 64"/>
                <a:gd name="T38" fmla="*/ 33 w 61"/>
                <a:gd name="T39" fmla="*/ 64 h 64"/>
                <a:gd name="T40" fmla="*/ 29 w 61"/>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4">
                  <a:moveTo>
                    <a:pt x="29" y="64"/>
                  </a:moveTo>
                  <a:cubicBezTo>
                    <a:pt x="7" y="8"/>
                    <a:pt x="7" y="8"/>
                    <a:pt x="7" y="8"/>
                  </a:cubicBezTo>
                  <a:cubicBezTo>
                    <a:pt x="6" y="3"/>
                    <a:pt x="3" y="3"/>
                    <a:pt x="0" y="3"/>
                  </a:cubicBezTo>
                  <a:cubicBezTo>
                    <a:pt x="0" y="0"/>
                    <a:pt x="0" y="0"/>
                    <a:pt x="0" y="0"/>
                  </a:cubicBezTo>
                  <a:cubicBezTo>
                    <a:pt x="4" y="0"/>
                    <a:pt x="7" y="0"/>
                    <a:pt x="10" y="0"/>
                  </a:cubicBezTo>
                  <a:cubicBezTo>
                    <a:pt x="17" y="0"/>
                    <a:pt x="22" y="0"/>
                    <a:pt x="26" y="0"/>
                  </a:cubicBezTo>
                  <a:cubicBezTo>
                    <a:pt x="26" y="3"/>
                    <a:pt x="26" y="3"/>
                    <a:pt x="26" y="3"/>
                  </a:cubicBezTo>
                  <a:cubicBezTo>
                    <a:pt x="25" y="3"/>
                    <a:pt x="25" y="3"/>
                    <a:pt x="25" y="3"/>
                  </a:cubicBezTo>
                  <a:cubicBezTo>
                    <a:pt x="21" y="3"/>
                    <a:pt x="20" y="4"/>
                    <a:pt x="20" y="5"/>
                  </a:cubicBezTo>
                  <a:cubicBezTo>
                    <a:pt x="20" y="7"/>
                    <a:pt x="20" y="8"/>
                    <a:pt x="21" y="9"/>
                  </a:cubicBezTo>
                  <a:cubicBezTo>
                    <a:pt x="35" y="48"/>
                    <a:pt x="35" y="48"/>
                    <a:pt x="35" y="48"/>
                  </a:cubicBezTo>
                  <a:cubicBezTo>
                    <a:pt x="49" y="10"/>
                    <a:pt x="49" y="10"/>
                    <a:pt x="49" y="10"/>
                  </a:cubicBezTo>
                  <a:cubicBezTo>
                    <a:pt x="49" y="8"/>
                    <a:pt x="49" y="7"/>
                    <a:pt x="49" y="6"/>
                  </a:cubicBezTo>
                  <a:cubicBezTo>
                    <a:pt x="49" y="4"/>
                    <a:pt x="47" y="3"/>
                    <a:pt x="42" y="3"/>
                  </a:cubicBezTo>
                  <a:cubicBezTo>
                    <a:pt x="42" y="0"/>
                    <a:pt x="42" y="0"/>
                    <a:pt x="42" y="0"/>
                  </a:cubicBezTo>
                  <a:cubicBezTo>
                    <a:pt x="45" y="0"/>
                    <a:pt x="47" y="0"/>
                    <a:pt x="50" y="0"/>
                  </a:cubicBezTo>
                  <a:cubicBezTo>
                    <a:pt x="52" y="0"/>
                    <a:pt x="56" y="0"/>
                    <a:pt x="61" y="0"/>
                  </a:cubicBezTo>
                  <a:cubicBezTo>
                    <a:pt x="61" y="3"/>
                    <a:pt x="61" y="3"/>
                    <a:pt x="61" y="3"/>
                  </a:cubicBezTo>
                  <a:cubicBezTo>
                    <a:pt x="58" y="3"/>
                    <a:pt x="56" y="5"/>
                    <a:pt x="54" y="9"/>
                  </a:cubicBezTo>
                  <a:cubicBezTo>
                    <a:pt x="33" y="64"/>
                    <a:pt x="33" y="64"/>
                    <a:pt x="33" y="64"/>
                  </a:cubicBezTo>
                  <a:lnTo>
                    <a:pt x="29" y="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0"/>
            <p:cNvSpPr>
              <a:spLocks/>
            </p:cNvSpPr>
            <p:nvPr userDrawn="1"/>
          </p:nvSpPr>
          <p:spPr bwMode="auto">
            <a:xfrm>
              <a:off x="1442" y="3336"/>
              <a:ext cx="94" cy="118"/>
            </a:xfrm>
            <a:custGeom>
              <a:avLst/>
              <a:gdLst>
                <a:gd name="T0" fmla="*/ 0 w 51"/>
                <a:gd name="T1" fmla="*/ 60 h 63"/>
                <a:gd name="T2" fmla="*/ 8 w 51"/>
                <a:gd name="T3" fmla="*/ 54 h 63"/>
                <a:gd name="T4" fmla="*/ 8 w 51"/>
                <a:gd name="T5" fmla="*/ 10 h 63"/>
                <a:gd name="T6" fmla="*/ 2 w 51"/>
                <a:gd name="T7" fmla="*/ 3 h 63"/>
                <a:gd name="T8" fmla="*/ 1 w 51"/>
                <a:gd name="T9" fmla="*/ 3 h 63"/>
                <a:gd name="T10" fmla="*/ 1 w 51"/>
                <a:gd name="T11" fmla="*/ 0 h 63"/>
                <a:gd name="T12" fmla="*/ 22 w 51"/>
                <a:gd name="T13" fmla="*/ 0 h 63"/>
                <a:gd name="T14" fmla="*/ 45 w 51"/>
                <a:gd name="T15" fmla="*/ 0 h 63"/>
                <a:gd name="T16" fmla="*/ 45 w 51"/>
                <a:gd name="T17" fmla="*/ 14 h 63"/>
                <a:gd name="T18" fmla="*/ 43 w 51"/>
                <a:gd name="T19" fmla="*/ 14 h 63"/>
                <a:gd name="T20" fmla="*/ 30 w 51"/>
                <a:gd name="T21" fmla="*/ 4 h 63"/>
                <a:gd name="T22" fmla="*/ 20 w 51"/>
                <a:gd name="T23" fmla="*/ 4 h 63"/>
                <a:gd name="T24" fmla="*/ 20 w 51"/>
                <a:gd name="T25" fmla="*/ 28 h 63"/>
                <a:gd name="T26" fmla="*/ 27 w 51"/>
                <a:gd name="T27" fmla="*/ 28 h 63"/>
                <a:gd name="T28" fmla="*/ 37 w 51"/>
                <a:gd name="T29" fmla="*/ 20 h 63"/>
                <a:gd name="T30" fmla="*/ 37 w 51"/>
                <a:gd name="T31" fmla="*/ 20 h 63"/>
                <a:gd name="T32" fmla="*/ 40 w 51"/>
                <a:gd name="T33" fmla="*/ 20 h 63"/>
                <a:gd name="T34" fmla="*/ 39 w 51"/>
                <a:gd name="T35" fmla="*/ 30 h 63"/>
                <a:gd name="T36" fmla="*/ 40 w 51"/>
                <a:gd name="T37" fmla="*/ 40 h 63"/>
                <a:gd name="T38" fmla="*/ 37 w 51"/>
                <a:gd name="T39" fmla="*/ 41 h 63"/>
                <a:gd name="T40" fmla="*/ 27 w 51"/>
                <a:gd name="T41" fmla="*/ 32 h 63"/>
                <a:gd name="T42" fmla="*/ 20 w 51"/>
                <a:gd name="T43" fmla="*/ 32 h 63"/>
                <a:gd name="T44" fmla="*/ 20 w 51"/>
                <a:gd name="T45" fmla="*/ 51 h 63"/>
                <a:gd name="T46" fmla="*/ 30 w 51"/>
                <a:gd name="T47" fmla="*/ 59 h 63"/>
                <a:gd name="T48" fmla="*/ 49 w 51"/>
                <a:gd name="T49" fmla="*/ 48 h 63"/>
                <a:gd name="T50" fmla="*/ 51 w 51"/>
                <a:gd name="T51" fmla="*/ 49 h 63"/>
                <a:gd name="T52" fmla="*/ 48 w 51"/>
                <a:gd name="T53" fmla="*/ 63 h 63"/>
                <a:gd name="T54" fmla="*/ 26 w 51"/>
                <a:gd name="T55" fmla="*/ 63 h 63"/>
                <a:gd name="T56" fmla="*/ 16 w 51"/>
                <a:gd name="T57" fmla="*/ 63 h 63"/>
                <a:gd name="T58" fmla="*/ 8 w 51"/>
                <a:gd name="T59" fmla="*/ 63 h 63"/>
                <a:gd name="T60" fmla="*/ 0 w 51"/>
                <a:gd name="T61" fmla="*/ 63 h 63"/>
                <a:gd name="T62" fmla="*/ 0 w 51"/>
                <a:gd name="T6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3">
                  <a:moveTo>
                    <a:pt x="0" y="60"/>
                  </a:moveTo>
                  <a:cubicBezTo>
                    <a:pt x="7" y="60"/>
                    <a:pt x="8" y="59"/>
                    <a:pt x="8" y="54"/>
                  </a:cubicBezTo>
                  <a:cubicBezTo>
                    <a:pt x="8" y="10"/>
                    <a:pt x="8" y="10"/>
                    <a:pt x="8" y="10"/>
                  </a:cubicBezTo>
                  <a:cubicBezTo>
                    <a:pt x="8" y="4"/>
                    <a:pt x="7" y="3"/>
                    <a:pt x="2" y="3"/>
                  </a:cubicBezTo>
                  <a:cubicBezTo>
                    <a:pt x="2" y="3"/>
                    <a:pt x="2" y="3"/>
                    <a:pt x="1" y="3"/>
                  </a:cubicBezTo>
                  <a:cubicBezTo>
                    <a:pt x="1" y="0"/>
                    <a:pt x="1" y="0"/>
                    <a:pt x="1" y="0"/>
                  </a:cubicBezTo>
                  <a:cubicBezTo>
                    <a:pt x="6" y="0"/>
                    <a:pt x="12" y="0"/>
                    <a:pt x="22" y="0"/>
                  </a:cubicBezTo>
                  <a:cubicBezTo>
                    <a:pt x="35" y="0"/>
                    <a:pt x="43" y="0"/>
                    <a:pt x="45" y="0"/>
                  </a:cubicBezTo>
                  <a:cubicBezTo>
                    <a:pt x="45" y="14"/>
                    <a:pt x="45" y="14"/>
                    <a:pt x="45" y="14"/>
                  </a:cubicBezTo>
                  <a:cubicBezTo>
                    <a:pt x="43" y="14"/>
                    <a:pt x="43" y="14"/>
                    <a:pt x="43" y="14"/>
                  </a:cubicBezTo>
                  <a:cubicBezTo>
                    <a:pt x="42" y="5"/>
                    <a:pt x="39" y="4"/>
                    <a:pt x="30" y="4"/>
                  </a:cubicBezTo>
                  <a:cubicBezTo>
                    <a:pt x="20" y="4"/>
                    <a:pt x="20" y="4"/>
                    <a:pt x="20" y="4"/>
                  </a:cubicBezTo>
                  <a:cubicBezTo>
                    <a:pt x="20" y="28"/>
                    <a:pt x="20" y="28"/>
                    <a:pt x="20" y="28"/>
                  </a:cubicBezTo>
                  <a:cubicBezTo>
                    <a:pt x="27" y="28"/>
                    <a:pt x="27" y="28"/>
                    <a:pt x="27" y="28"/>
                  </a:cubicBezTo>
                  <a:cubicBezTo>
                    <a:pt x="35" y="28"/>
                    <a:pt x="37" y="27"/>
                    <a:pt x="37" y="20"/>
                  </a:cubicBezTo>
                  <a:cubicBezTo>
                    <a:pt x="37" y="20"/>
                    <a:pt x="37" y="20"/>
                    <a:pt x="37" y="20"/>
                  </a:cubicBezTo>
                  <a:cubicBezTo>
                    <a:pt x="40" y="20"/>
                    <a:pt x="40" y="20"/>
                    <a:pt x="40" y="20"/>
                  </a:cubicBezTo>
                  <a:cubicBezTo>
                    <a:pt x="40" y="24"/>
                    <a:pt x="39" y="27"/>
                    <a:pt x="39" y="30"/>
                  </a:cubicBezTo>
                  <a:cubicBezTo>
                    <a:pt x="39" y="33"/>
                    <a:pt x="39" y="36"/>
                    <a:pt x="40" y="40"/>
                  </a:cubicBezTo>
                  <a:cubicBezTo>
                    <a:pt x="37" y="41"/>
                    <a:pt x="37" y="41"/>
                    <a:pt x="37" y="41"/>
                  </a:cubicBezTo>
                  <a:cubicBezTo>
                    <a:pt x="37" y="33"/>
                    <a:pt x="35" y="32"/>
                    <a:pt x="27" y="32"/>
                  </a:cubicBezTo>
                  <a:cubicBezTo>
                    <a:pt x="20" y="32"/>
                    <a:pt x="20" y="32"/>
                    <a:pt x="20" y="32"/>
                  </a:cubicBezTo>
                  <a:cubicBezTo>
                    <a:pt x="20" y="51"/>
                    <a:pt x="20" y="51"/>
                    <a:pt x="20" y="51"/>
                  </a:cubicBezTo>
                  <a:cubicBezTo>
                    <a:pt x="20" y="58"/>
                    <a:pt x="21" y="59"/>
                    <a:pt x="30" y="59"/>
                  </a:cubicBezTo>
                  <a:cubicBezTo>
                    <a:pt x="41" y="59"/>
                    <a:pt x="46" y="58"/>
                    <a:pt x="49" y="48"/>
                  </a:cubicBezTo>
                  <a:cubicBezTo>
                    <a:pt x="51" y="49"/>
                    <a:pt x="51" y="49"/>
                    <a:pt x="51" y="49"/>
                  </a:cubicBezTo>
                  <a:cubicBezTo>
                    <a:pt x="48" y="63"/>
                    <a:pt x="48" y="63"/>
                    <a:pt x="48" y="63"/>
                  </a:cubicBezTo>
                  <a:cubicBezTo>
                    <a:pt x="39" y="63"/>
                    <a:pt x="32" y="63"/>
                    <a:pt x="26" y="63"/>
                  </a:cubicBezTo>
                  <a:cubicBezTo>
                    <a:pt x="22" y="63"/>
                    <a:pt x="18" y="63"/>
                    <a:pt x="16" y="63"/>
                  </a:cubicBezTo>
                  <a:cubicBezTo>
                    <a:pt x="13" y="63"/>
                    <a:pt x="11" y="63"/>
                    <a:pt x="8" y="63"/>
                  </a:cubicBezTo>
                  <a:cubicBezTo>
                    <a:pt x="5" y="63"/>
                    <a:pt x="2"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1"/>
            <p:cNvSpPr>
              <a:spLocks noEditPoints="1"/>
            </p:cNvSpPr>
            <p:nvPr userDrawn="1"/>
          </p:nvSpPr>
          <p:spPr bwMode="auto">
            <a:xfrm>
              <a:off x="1551" y="3336"/>
              <a:ext cx="115" cy="118"/>
            </a:xfrm>
            <a:custGeom>
              <a:avLst/>
              <a:gdLst>
                <a:gd name="T0" fmla="*/ 0 w 62"/>
                <a:gd name="T1" fmla="*/ 60 h 63"/>
                <a:gd name="T2" fmla="*/ 8 w 62"/>
                <a:gd name="T3" fmla="*/ 53 h 63"/>
                <a:gd name="T4" fmla="*/ 8 w 62"/>
                <a:gd name="T5" fmla="*/ 10 h 63"/>
                <a:gd name="T6" fmla="*/ 1 w 62"/>
                <a:gd name="T7" fmla="*/ 3 h 63"/>
                <a:gd name="T8" fmla="*/ 0 w 62"/>
                <a:gd name="T9" fmla="*/ 3 h 63"/>
                <a:gd name="T10" fmla="*/ 0 w 62"/>
                <a:gd name="T11" fmla="*/ 0 h 63"/>
                <a:gd name="T12" fmla="*/ 13 w 62"/>
                <a:gd name="T13" fmla="*/ 0 h 63"/>
                <a:gd name="T14" fmla="*/ 27 w 62"/>
                <a:gd name="T15" fmla="*/ 0 h 63"/>
                <a:gd name="T16" fmla="*/ 50 w 62"/>
                <a:gd name="T17" fmla="*/ 16 h 63"/>
                <a:gd name="T18" fmla="*/ 38 w 62"/>
                <a:gd name="T19" fmla="*/ 32 h 63"/>
                <a:gd name="T20" fmla="*/ 61 w 62"/>
                <a:gd name="T21" fmla="*/ 60 h 63"/>
                <a:gd name="T22" fmla="*/ 62 w 62"/>
                <a:gd name="T23" fmla="*/ 60 h 63"/>
                <a:gd name="T24" fmla="*/ 62 w 62"/>
                <a:gd name="T25" fmla="*/ 63 h 63"/>
                <a:gd name="T26" fmla="*/ 53 w 62"/>
                <a:gd name="T27" fmla="*/ 63 h 63"/>
                <a:gd name="T28" fmla="*/ 45 w 62"/>
                <a:gd name="T29" fmla="*/ 63 h 63"/>
                <a:gd name="T30" fmla="*/ 27 w 62"/>
                <a:gd name="T31" fmla="*/ 34 h 63"/>
                <a:gd name="T32" fmla="*/ 20 w 62"/>
                <a:gd name="T33" fmla="*/ 34 h 63"/>
                <a:gd name="T34" fmla="*/ 20 w 62"/>
                <a:gd name="T35" fmla="*/ 53 h 63"/>
                <a:gd name="T36" fmla="*/ 28 w 62"/>
                <a:gd name="T37" fmla="*/ 60 h 63"/>
                <a:gd name="T38" fmla="*/ 28 w 62"/>
                <a:gd name="T39" fmla="*/ 63 h 63"/>
                <a:gd name="T40" fmla="*/ 14 w 62"/>
                <a:gd name="T41" fmla="*/ 63 h 63"/>
                <a:gd name="T42" fmla="*/ 0 w 62"/>
                <a:gd name="T43" fmla="*/ 63 h 63"/>
                <a:gd name="T44" fmla="*/ 0 w 62"/>
                <a:gd name="T45" fmla="*/ 60 h 63"/>
                <a:gd name="T46" fmla="*/ 23 w 62"/>
                <a:gd name="T47" fmla="*/ 31 h 63"/>
                <a:gd name="T48" fmla="*/ 38 w 62"/>
                <a:gd name="T49" fmla="*/ 17 h 63"/>
                <a:gd name="T50" fmla="*/ 23 w 62"/>
                <a:gd name="T51" fmla="*/ 3 h 63"/>
                <a:gd name="T52" fmla="*/ 20 w 62"/>
                <a:gd name="T53" fmla="*/ 3 h 63"/>
                <a:gd name="T54" fmla="*/ 20 w 62"/>
                <a:gd name="T55" fmla="*/ 31 h 63"/>
                <a:gd name="T56" fmla="*/ 23 w 62"/>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3">
                  <a:moveTo>
                    <a:pt x="0" y="60"/>
                  </a:moveTo>
                  <a:cubicBezTo>
                    <a:pt x="7" y="60"/>
                    <a:pt x="8" y="59"/>
                    <a:pt x="8" y="53"/>
                  </a:cubicBezTo>
                  <a:cubicBezTo>
                    <a:pt x="8" y="10"/>
                    <a:pt x="8" y="10"/>
                    <a:pt x="8" y="10"/>
                  </a:cubicBezTo>
                  <a:cubicBezTo>
                    <a:pt x="8" y="4"/>
                    <a:pt x="8" y="3"/>
                    <a:pt x="1" y="3"/>
                  </a:cubicBezTo>
                  <a:cubicBezTo>
                    <a:pt x="0" y="3"/>
                    <a:pt x="0" y="3"/>
                    <a:pt x="0" y="3"/>
                  </a:cubicBezTo>
                  <a:cubicBezTo>
                    <a:pt x="0" y="0"/>
                    <a:pt x="0" y="0"/>
                    <a:pt x="0" y="0"/>
                  </a:cubicBezTo>
                  <a:cubicBezTo>
                    <a:pt x="5" y="0"/>
                    <a:pt x="9" y="0"/>
                    <a:pt x="13" y="0"/>
                  </a:cubicBezTo>
                  <a:cubicBezTo>
                    <a:pt x="18" y="0"/>
                    <a:pt x="23" y="0"/>
                    <a:pt x="27" y="0"/>
                  </a:cubicBezTo>
                  <a:cubicBezTo>
                    <a:pt x="42" y="0"/>
                    <a:pt x="50" y="6"/>
                    <a:pt x="50" y="16"/>
                  </a:cubicBezTo>
                  <a:cubicBezTo>
                    <a:pt x="50" y="24"/>
                    <a:pt x="46" y="29"/>
                    <a:pt x="38" y="32"/>
                  </a:cubicBezTo>
                  <a:cubicBezTo>
                    <a:pt x="49" y="51"/>
                    <a:pt x="56" y="60"/>
                    <a:pt x="61" y="60"/>
                  </a:cubicBezTo>
                  <a:cubicBezTo>
                    <a:pt x="62" y="60"/>
                    <a:pt x="62" y="60"/>
                    <a:pt x="62" y="60"/>
                  </a:cubicBezTo>
                  <a:cubicBezTo>
                    <a:pt x="62" y="63"/>
                    <a:pt x="62" y="63"/>
                    <a:pt x="62" y="63"/>
                  </a:cubicBezTo>
                  <a:cubicBezTo>
                    <a:pt x="59" y="63"/>
                    <a:pt x="56" y="63"/>
                    <a:pt x="53" y="63"/>
                  </a:cubicBezTo>
                  <a:cubicBezTo>
                    <a:pt x="51" y="63"/>
                    <a:pt x="48" y="63"/>
                    <a:pt x="45" y="63"/>
                  </a:cubicBezTo>
                  <a:cubicBezTo>
                    <a:pt x="37" y="53"/>
                    <a:pt x="32" y="43"/>
                    <a:pt x="27" y="34"/>
                  </a:cubicBezTo>
                  <a:cubicBezTo>
                    <a:pt x="20" y="34"/>
                    <a:pt x="20" y="34"/>
                    <a:pt x="20" y="34"/>
                  </a:cubicBezTo>
                  <a:cubicBezTo>
                    <a:pt x="20" y="53"/>
                    <a:pt x="20" y="53"/>
                    <a:pt x="20" y="53"/>
                  </a:cubicBezTo>
                  <a:cubicBezTo>
                    <a:pt x="20" y="59"/>
                    <a:pt x="21" y="60"/>
                    <a:pt x="28" y="60"/>
                  </a:cubicBezTo>
                  <a:cubicBezTo>
                    <a:pt x="28" y="63"/>
                    <a:pt x="28" y="63"/>
                    <a:pt x="28" y="63"/>
                  </a:cubicBezTo>
                  <a:cubicBezTo>
                    <a:pt x="23" y="63"/>
                    <a:pt x="18" y="63"/>
                    <a:pt x="14" y="63"/>
                  </a:cubicBezTo>
                  <a:cubicBezTo>
                    <a:pt x="9" y="63"/>
                    <a:pt x="4" y="63"/>
                    <a:pt x="0" y="63"/>
                  </a:cubicBezTo>
                  <a:lnTo>
                    <a:pt x="0" y="60"/>
                  </a:lnTo>
                  <a:close/>
                  <a:moveTo>
                    <a:pt x="23" y="31"/>
                  </a:moveTo>
                  <a:cubicBezTo>
                    <a:pt x="33" y="31"/>
                    <a:pt x="38" y="27"/>
                    <a:pt x="38" y="17"/>
                  </a:cubicBezTo>
                  <a:cubicBezTo>
                    <a:pt x="38" y="8"/>
                    <a:pt x="33" y="3"/>
                    <a:pt x="23" y="3"/>
                  </a:cubicBezTo>
                  <a:cubicBezTo>
                    <a:pt x="22" y="3"/>
                    <a:pt x="21" y="3"/>
                    <a:pt x="20" y="3"/>
                  </a:cubicBezTo>
                  <a:cubicBezTo>
                    <a:pt x="20" y="31"/>
                    <a:pt x="20" y="31"/>
                    <a:pt x="20" y="31"/>
                  </a:cubicBezTo>
                  <a:cubicBezTo>
                    <a:pt x="21" y="31"/>
                    <a:pt x="22" y="31"/>
                    <a:pt x="23" y="3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2"/>
            <p:cNvSpPr>
              <a:spLocks/>
            </p:cNvSpPr>
            <p:nvPr userDrawn="1"/>
          </p:nvSpPr>
          <p:spPr bwMode="auto">
            <a:xfrm>
              <a:off x="1673" y="3334"/>
              <a:ext cx="69" cy="121"/>
            </a:xfrm>
            <a:custGeom>
              <a:avLst/>
              <a:gdLst>
                <a:gd name="T0" fmla="*/ 0 w 37"/>
                <a:gd name="T1" fmla="*/ 48 h 65"/>
                <a:gd name="T2" fmla="*/ 2 w 37"/>
                <a:gd name="T3" fmla="*/ 47 h 65"/>
                <a:gd name="T4" fmla="*/ 17 w 37"/>
                <a:gd name="T5" fmla="*/ 61 h 65"/>
                <a:gd name="T6" fmla="*/ 27 w 37"/>
                <a:gd name="T7" fmla="*/ 50 h 65"/>
                <a:gd name="T8" fmla="*/ 24 w 37"/>
                <a:gd name="T9" fmla="*/ 43 h 65"/>
                <a:gd name="T10" fmla="*/ 13 w 37"/>
                <a:gd name="T11" fmla="*/ 36 h 65"/>
                <a:gd name="T12" fmla="*/ 2 w 37"/>
                <a:gd name="T13" fmla="*/ 18 h 65"/>
                <a:gd name="T14" fmla="*/ 21 w 37"/>
                <a:gd name="T15" fmla="*/ 0 h 65"/>
                <a:gd name="T16" fmla="*/ 34 w 37"/>
                <a:gd name="T17" fmla="*/ 1 h 65"/>
                <a:gd name="T18" fmla="*/ 35 w 37"/>
                <a:gd name="T19" fmla="*/ 14 h 65"/>
                <a:gd name="T20" fmla="*/ 32 w 37"/>
                <a:gd name="T21" fmla="*/ 14 h 65"/>
                <a:gd name="T22" fmla="*/ 21 w 37"/>
                <a:gd name="T23" fmla="*/ 3 h 65"/>
                <a:gd name="T24" fmla="*/ 11 w 37"/>
                <a:gd name="T25" fmla="*/ 14 h 65"/>
                <a:gd name="T26" fmla="*/ 14 w 37"/>
                <a:gd name="T27" fmla="*/ 21 h 65"/>
                <a:gd name="T28" fmla="*/ 24 w 37"/>
                <a:gd name="T29" fmla="*/ 28 h 65"/>
                <a:gd name="T30" fmla="*/ 37 w 37"/>
                <a:gd name="T31" fmla="*/ 46 h 65"/>
                <a:gd name="T32" fmla="*/ 16 w 37"/>
                <a:gd name="T33" fmla="*/ 65 h 65"/>
                <a:gd name="T34" fmla="*/ 1 w 37"/>
                <a:gd name="T35" fmla="*/ 61 h 65"/>
                <a:gd name="T36" fmla="*/ 0 w 37"/>
                <a:gd name="T3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5">
                  <a:moveTo>
                    <a:pt x="0" y="48"/>
                  </a:moveTo>
                  <a:cubicBezTo>
                    <a:pt x="2" y="47"/>
                    <a:pt x="2" y="47"/>
                    <a:pt x="2" y="47"/>
                  </a:cubicBezTo>
                  <a:cubicBezTo>
                    <a:pt x="5" y="57"/>
                    <a:pt x="9" y="61"/>
                    <a:pt x="17" y="61"/>
                  </a:cubicBezTo>
                  <a:cubicBezTo>
                    <a:pt x="23" y="61"/>
                    <a:pt x="27" y="57"/>
                    <a:pt x="27" y="50"/>
                  </a:cubicBezTo>
                  <a:cubicBezTo>
                    <a:pt x="27" y="47"/>
                    <a:pt x="26" y="45"/>
                    <a:pt x="24" y="43"/>
                  </a:cubicBezTo>
                  <a:cubicBezTo>
                    <a:pt x="21" y="40"/>
                    <a:pt x="16" y="38"/>
                    <a:pt x="13" y="36"/>
                  </a:cubicBezTo>
                  <a:cubicBezTo>
                    <a:pt x="6" y="31"/>
                    <a:pt x="2" y="27"/>
                    <a:pt x="2" y="18"/>
                  </a:cubicBezTo>
                  <a:cubicBezTo>
                    <a:pt x="2" y="7"/>
                    <a:pt x="9" y="0"/>
                    <a:pt x="21" y="0"/>
                  </a:cubicBezTo>
                  <a:cubicBezTo>
                    <a:pt x="24" y="0"/>
                    <a:pt x="28" y="0"/>
                    <a:pt x="34" y="1"/>
                  </a:cubicBezTo>
                  <a:cubicBezTo>
                    <a:pt x="35" y="14"/>
                    <a:pt x="35" y="14"/>
                    <a:pt x="35" y="14"/>
                  </a:cubicBezTo>
                  <a:cubicBezTo>
                    <a:pt x="32" y="14"/>
                    <a:pt x="32" y="14"/>
                    <a:pt x="32" y="14"/>
                  </a:cubicBezTo>
                  <a:cubicBezTo>
                    <a:pt x="31" y="7"/>
                    <a:pt x="27" y="3"/>
                    <a:pt x="21" y="3"/>
                  </a:cubicBezTo>
                  <a:cubicBezTo>
                    <a:pt x="15" y="3"/>
                    <a:pt x="11" y="8"/>
                    <a:pt x="11" y="14"/>
                  </a:cubicBezTo>
                  <a:cubicBezTo>
                    <a:pt x="11" y="17"/>
                    <a:pt x="12" y="19"/>
                    <a:pt x="14" y="21"/>
                  </a:cubicBezTo>
                  <a:cubicBezTo>
                    <a:pt x="17" y="25"/>
                    <a:pt x="20" y="26"/>
                    <a:pt x="24" y="28"/>
                  </a:cubicBezTo>
                  <a:cubicBezTo>
                    <a:pt x="33" y="33"/>
                    <a:pt x="37" y="37"/>
                    <a:pt x="37" y="46"/>
                  </a:cubicBezTo>
                  <a:cubicBezTo>
                    <a:pt x="37" y="57"/>
                    <a:pt x="29" y="65"/>
                    <a:pt x="16" y="65"/>
                  </a:cubicBezTo>
                  <a:cubicBezTo>
                    <a:pt x="11" y="65"/>
                    <a:pt x="6" y="64"/>
                    <a:pt x="1" y="61"/>
                  </a:cubicBezTo>
                  <a:lnTo>
                    <a:pt x="0"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3"/>
            <p:cNvSpPr>
              <a:spLocks/>
            </p:cNvSpPr>
            <p:nvPr userDrawn="1"/>
          </p:nvSpPr>
          <p:spPr bwMode="auto">
            <a:xfrm>
              <a:off x="1758"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8 w 28"/>
                <a:gd name="T15" fmla="*/ 0 h 63"/>
                <a:gd name="T16" fmla="*/ 28 w 28"/>
                <a:gd name="T17" fmla="*/ 3 h 63"/>
                <a:gd name="T18" fmla="*/ 27 w 28"/>
                <a:gd name="T19" fmla="*/ 3 h 63"/>
                <a:gd name="T20" fmla="*/ 20 w 28"/>
                <a:gd name="T21" fmla="*/ 10 h 63"/>
                <a:gd name="T22" fmla="*/ 20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3" y="0"/>
                    <a:pt x="28" y="0"/>
                  </a:cubicBezTo>
                  <a:cubicBezTo>
                    <a:pt x="28" y="3"/>
                    <a:pt x="28" y="3"/>
                    <a:pt x="28" y="3"/>
                  </a:cubicBezTo>
                  <a:cubicBezTo>
                    <a:pt x="27" y="3"/>
                    <a:pt x="27" y="3"/>
                    <a:pt x="27" y="3"/>
                  </a:cubicBezTo>
                  <a:cubicBezTo>
                    <a:pt x="21" y="3"/>
                    <a:pt x="20" y="4"/>
                    <a:pt x="20" y="10"/>
                  </a:cubicBezTo>
                  <a:cubicBezTo>
                    <a:pt x="20" y="52"/>
                    <a:pt x="20" y="52"/>
                    <a:pt x="20" y="52"/>
                  </a:cubicBezTo>
                  <a:cubicBezTo>
                    <a:pt x="20"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4"/>
            <p:cNvSpPr>
              <a:spLocks/>
            </p:cNvSpPr>
            <p:nvPr userDrawn="1"/>
          </p:nvSpPr>
          <p:spPr bwMode="auto">
            <a:xfrm>
              <a:off x="1818" y="3331"/>
              <a:ext cx="103" cy="123"/>
            </a:xfrm>
            <a:custGeom>
              <a:avLst/>
              <a:gdLst>
                <a:gd name="T0" fmla="*/ 14 w 56"/>
                <a:gd name="T1" fmla="*/ 63 h 66"/>
                <a:gd name="T2" fmla="*/ 15 w 56"/>
                <a:gd name="T3" fmla="*/ 63 h 66"/>
                <a:gd name="T4" fmla="*/ 23 w 56"/>
                <a:gd name="T5" fmla="*/ 54 h 66"/>
                <a:gd name="T6" fmla="*/ 23 w 56"/>
                <a:gd name="T7" fmla="*/ 7 h 66"/>
                <a:gd name="T8" fmla="*/ 14 w 56"/>
                <a:gd name="T9" fmla="*/ 7 h 66"/>
                <a:gd name="T10" fmla="*/ 2 w 56"/>
                <a:gd name="T11" fmla="*/ 16 h 66"/>
                <a:gd name="T12" fmla="*/ 0 w 56"/>
                <a:gd name="T13" fmla="*/ 16 h 66"/>
                <a:gd name="T14" fmla="*/ 1 w 56"/>
                <a:gd name="T15" fmla="*/ 1 h 66"/>
                <a:gd name="T16" fmla="*/ 4 w 56"/>
                <a:gd name="T17" fmla="*/ 1 h 66"/>
                <a:gd name="T18" fmla="*/ 9 w 56"/>
                <a:gd name="T19" fmla="*/ 3 h 66"/>
                <a:gd name="T20" fmla="*/ 49 w 56"/>
                <a:gd name="T21" fmla="*/ 3 h 66"/>
                <a:gd name="T22" fmla="*/ 54 w 56"/>
                <a:gd name="T23" fmla="*/ 0 h 66"/>
                <a:gd name="T24" fmla="*/ 56 w 56"/>
                <a:gd name="T25" fmla="*/ 1 h 66"/>
                <a:gd name="T26" fmla="*/ 55 w 56"/>
                <a:gd name="T27" fmla="*/ 15 h 66"/>
                <a:gd name="T28" fmla="*/ 52 w 56"/>
                <a:gd name="T29" fmla="*/ 16 h 66"/>
                <a:gd name="T30" fmla="*/ 44 w 56"/>
                <a:gd name="T31" fmla="*/ 7 h 66"/>
                <a:gd name="T32" fmla="*/ 34 w 56"/>
                <a:gd name="T33" fmla="*/ 7 h 66"/>
                <a:gd name="T34" fmla="*/ 34 w 56"/>
                <a:gd name="T35" fmla="*/ 54 h 66"/>
                <a:gd name="T36" fmla="*/ 43 w 56"/>
                <a:gd name="T37" fmla="*/ 63 h 66"/>
                <a:gd name="T38" fmla="*/ 43 w 56"/>
                <a:gd name="T39" fmla="*/ 66 h 66"/>
                <a:gd name="T40" fmla="*/ 29 w 56"/>
                <a:gd name="T41" fmla="*/ 66 h 66"/>
                <a:gd name="T42" fmla="*/ 14 w 56"/>
                <a:gd name="T43" fmla="*/ 66 h 66"/>
                <a:gd name="T44" fmla="*/ 14 w 56"/>
                <a:gd name="T4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14" y="63"/>
                  </a:moveTo>
                  <a:cubicBezTo>
                    <a:pt x="15" y="63"/>
                    <a:pt x="15" y="63"/>
                    <a:pt x="15" y="63"/>
                  </a:cubicBezTo>
                  <a:cubicBezTo>
                    <a:pt x="22" y="63"/>
                    <a:pt x="23" y="62"/>
                    <a:pt x="23" y="54"/>
                  </a:cubicBezTo>
                  <a:cubicBezTo>
                    <a:pt x="23" y="7"/>
                    <a:pt x="23" y="7"/>
                    <a:pt x="23" y="7"/>
                  </a:cubicBezTo>
                  <a:cubicBezTo>
                    <a:pt x="14" y="7"/>
                    <a:pt x="14" y="7"/>
                    <a:pt x="14" y="7"/>
                  </a:cubicBezTo>
                  <a:cubicBezTo>
                    <a:pt x="7" y="7"/>
                    <a:pt x="4" y="8"/>
                    <a:pt x="2" y="16"/>
                  </a:cubicBezTo>
                  <a:cubicBezTo>
                    <a:pt x="0" y="16"/>
                    <a:pt x="0" y="16"/>
                    <a:pt x="0" y="16"/>
                  </a:cubicBezTo>
                  <a:cubicBezTo>
                    <a:pt x="1" y="11"/>
                    <a:pt x="1" y="6"/>
                    <a:pt x="1" y="1"/>
                  </a:cubicBezTo>
                  <a:cubicBezTo>
                    <a:pt x="4" y="1"/>
                    <a:pt x="4" y="1"/>
                    <a:pt x="4" y="1"/>
                  </a:cubicBezTo>
                  <a:cubicBezTo>
                    <a:pt x="4" y="3"/>
                    <a:pt x="6" y="3"/>
                    <a:pt x="9" y="3"/>
                  </a:cubicBezTo>
                  <a:cubicBezTo>
                    <a:pt x="49" y="3"/>
                    <a:pt x="49" y="3"/>
                    <a:pt x="49" y="3"/>
                  </a:cubicBezTo>
                  <a:cubicBezTo>
                    <a:pt x="51" y="3"/>
                    <a:pt x="53" y="3"/>
                    <a:pt x="54" y="0"/>
                  </a:cubicBezTo>
                  <a:cubicBezTo>
                    <a:pt x="56" y="1"/>
                    <a:pt x="56" y="1"/>
                    <a:pt x="56" y="1"/>
                  </a:cubicBezTo>
                  <a:cubicBezTo>
                    <a:pt x="56" y="7"/>
                    <a:pt x="55" y="12"/>
                    <a:pt x="55" y="15"/>
                  </a:cubicBezTo>
                  <a:cubicBezTo>
                    <a:pt x="52" y="16"/>
                    <a:pt x="52" y="16"/>
                    <a:pt x="52" y="16"/>
                  </a:cubicBezTo>
                  <a:cubicBezTo>
                    <a:pt x="52" y="9"/>
                    <a:pt x="50" y="7"/>
                    <a:pt x="44" y="7"/>
                  </a:cubicBezTo>
                  <a:cubicBezTo>
                    <a:pt x="34" y="7"/>
                    <a:pt x="34" y="7"/>
                    <a:pt x="34" y="7"/>
                  </a:cubicBezTo>
                  <a:cubicBezTo>
                    <a:pt x="34" y="54"/>
                    <a:pt x="34" y="54"/>
                    <a:pt x="34" y="54"/>
                  </a:cubicBezTo>
                  <a:cubicBezTo>
                    <a:pt x="34" y="62"/>
                    <a:pt x="35" y="63"/>
                    <a:pt x="43" y="63"/>
                  </a:cubicBezTo>
                  <a:cubicBezTo>
                    <a:pt x="43" y="66"/>
                    <a:pt x="43" y="66"/>
                    <a:pt x="43" y="66"/>
                  </a:cubicBezTo>
                  <a:cubicBezTo>
                    <a:pt x="36" y="66"/>
                    <a:pt x="33" y="66"/>
                    <a:pt x="29" y="66"/>
                  </a:cubicBezTo>
                  <a:cubicBezTo>
                    <a:pt x="24" y="66"/>
                    <a:pt x="19" y="66"/>
                    <a:pt x="14" y="66"/>
                  </a:cubicBezTo>
                  <a:lnTo>
                    <a:pt x="14" y="6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5"/>
            <p:cNvSpPr>
              <a:spLocks/>
            </p:cNvSpPr>
            <p:nvPr userDrawn="1"/>
          </p:nvSpPr>
          <p:spPr bwMode="auto">
            <a:xfrm>
              <a:off x="1929" y="3336"/>
              <a:ext cx="107" cy="118"/>
            </a:xfrm>
            <a:custGeom>
              <a:avLst/>
              <a:gdLst>
                <a:gd name="T0" fmla="*/ 15 w 58"/>
                <a:gd name="T1" fmla="*/ 60 h 63"/>
                <a:gd name="T2" fmla="*/ 16 w 58"/>
                <a:gd name="T3" fmla="*/ 60 h 63"/>
                <a:gd name="T4" fmla="*/ 24 w 58"/>
                <a:gd name="T5" fmla="*/ 52 h 63"/>
                <a:gd name="T6" fmla="*/ 24 w 58"/>
                <a:gd name="T7" fmla="*/ 34 h 63"/>
                <a:gd name="T8" fmla="*/ 9 w 58"/>
                <a:gd name="T9" fmla="*/ 9 h 63"/>
                <a:gd name="T10" fmla="*/ 0 w 58"/>
                <a:gd name="T11" fmla="*/ 3 h 63"/>
                <a:gd name="T12" fmla="*/ 0 w 58"/>
                <a:gd name="T13" fmla="*/ 0 h 63"/>
                <a:gd name="T14" fmla="*/ 14 w 58"/>
                <a:gd name="T15" fmla="*/ 0 h 63"/>
                <a:gd name="T16" fmla="*/ 26 w 58"/>
                <a:gd name="T17" fmla="*/ 0 h 63"/>
                <a:gd name="T18" fmla="*/ 26 w 58"/>
                <a:gd name="T19" fmla="*/ 3 h 63"/>
                <a:gd name="T20" fmla="*/ 24 w 58"/>
                <a:gd name="T21" fmla="*/ 3 h 63"/>
                <a:gd name="T22" fmla="*/ 20 w 58"/>
                <a:gd name="T23" fmla="*/ 5 h 63"/>
                <a:gd name="T24" fmla="*/ 22 w 58"/>
                <a:gd name="T25" fmla="*/ 8 h 63"/>
                <a:gd name="T26" fmla="*/ 33 w 58"/>
                <a:gd name="T27" fmla="*/ 27 h 63"/>
                <a:gd name="T28" fmla="*/ 43 w 58"/>
                <a:gd name="T29" fmla="*/ 11 h 63"/>
                <a:gd name="T30" fmla="*/ 46 w 58"/>
                <a:gd name="T31" fmla="*/ 5 h 63"/>
                <a:gd name="T32" fmla="*/ 39 w 58"/>
                <a:gd name="T33" fmla="*/ 3 h 63"/>
                <a:gd name="T34" fmla="*/ 39 w 58"/>
                <a:gd name="T35" fmla="*/ 0 h 63"/>
                <a:gd name="T36" fmla="*/ 51 w 58"/>
                <a:gd name="T37" fmla="*/ 0 h 63"/>
                <a:gd name="T38" fmla="*/ 58 w 58"/>
                <a:gd name="T39" fmla="*/ 0 h 63"/>
                <a:gd name="T40" fmla="*/ 58 w 58"/>
                <a:gd name="T41" fmla="*/ 3 h 63"/>
                <a:gd name="T42" fmla="*/ 48 w 58"/>
                <a:gd name="T43" fmla="*/ 11 h 63"/>
                <a:gd name="T44" fmla="*/ 36 w 58"/>
                <a:gd name="T45" fmla="*/ 31 h 63"/>
                <a:gd name="T46" fmla="*/ 36 w 58"/>
                <a:gd name="T47" fmla="*/ 51 h 63"/>
                <a:gd name="T48" fmla="*/ 44 w 58"/>
                <a:gd name="T49" fmla="*/ 60 h 63"/>
                <a:gd name="T50" fmla="*/ 44 w 58"/>
                <a:gd name="T51" fmla="*/ 63 h 63"/>
                <a:gd name="T52" fmla="*/ 30 w 58"/>
                <a:gd name="T53" fmla="*/ 63 h 63"/>
                <a:gd name="T54" fmla="*/ 15 w 58"/>
                <a:gd name="T55" fmla="*/ 63 h 63"/>
                <a:gd name="T56" fmla="*/ 15 w 58"/>
                <a:gd name="T5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3">
                  <a:moveTo>
                    <a:pt x="15" y="60"/>
                  </a:moveTo>
                  <a:cubicBezTo>
                    <a:pt x="16" y="60"/>
                    <a:pt x="16" y="60"/>
                    <a:pt x="16" y="60"/>
                  </a:cubicBezTo>
                  <a:cubicBezTo>
                    <a:pt x="23" y="60"/>
                    <a:pt x="24" y="59"/>
                    <a:pt x="24" y="52"/>
                  </a:cubicBezTo>
                  <a:cubicBezTo>
                    <a:pt x="24" y="34"/>
                    <a:pt x="24" y="34"/>
                    <a:pt x="24" y="34"/>
                  </a:cubicBezTo>
                  <a:cubicBezTo>
                    <a:pt x="9" y="9"/>
                    <a:pt x="9" y="9"/>
                    <a:pt x="9" y="9"/>
                  </a:cubicBezTo>
                  <a:cubicBezTo>
                    <a:pt x="6" y="5"/>
                    <a:pt x="5" y="3"/>
                    <a:pt x="0" y="3"/>
                  </a:cubicBezTo>
                  <a:cubicBezTo>
                    <a:pt x="0" y="0"/>
                    <a:pt x="0" y="0"/>
                    <a:pt x="0" y="0"/>
                  </a:cubicBezTo>
                  <a:cubicBezTo>
                    <a:pt x="3" y="0"/>
                    <a:pt x="6" y="0"/>
                    <a:pt x="14" y="0"/>
                  </a:cubicBezTo>
                  <a:cubicBezTo>
                    <a:pt x="19" y="0"/>
                    <a:pt x="23" y="0"/>
                    <a:pt x="26" y="0"/>
                  </a:cubicBezTo>
                  <a:cubicBezTo>
                    <a:pt x="26" y="3"/>
                    <a:pt x="26" y="3"/>
                    <a:pt x="26" y="3"/>
                  </a:cubicBezTo>
                  <a:cubicBezTo>
                    <a:pt x="24" y="3"/>
                    <a:pt x="24" y="3"/>
                    <a:pt x="24" y="3"/>
                  </a:cubicBezTo>
                  <a:cubicBezTo>
                    <a:pt x="21" y="3"/>
                    <a:pt x="20" y="3"/>
                    <a:pt x="20" y="5"/>
                  </a:cubicBezTo>
                  <a:cubicBezTo>
                    <a:pt x="20" y="6"/>
                    <a:pt x="21" y="7"/>
                    <a:pt x="22" y="8"/>
                  </a:cubicBezTo>
                  <a:cubicBezTo>
                    <a:pt x="33" y="27"/>
                    <a:pt x="33" y="27"/>
                    <a:pt x="33" y="27"/>
                  </a:cubicBezTo>
                  <a:cubicBezTo>
                    <a:pt x="43" y="11"/>
                    <a:pt x="43" y="11"/>
                    <a:pt x="43" y="11"/>
                  </a:cubicBezTo>
                  <a:cubicBezTo>
                    <a:pt x="45" y="8"/>
                    <a:pt x="46" y="7"/>
                    <a:pt x="46" y="5"/>
                  </a:cubicBezTo>
                  <a:cubicBezTo>
                    <a:pt x="46" y="4"/>
                    <a:pt x="43" y="3"/>
                    <a:pt x="39" y="3"/>
                  </a:cubicBezTo>
                  <a:cubicBezTo>
                    <a:pt x="39" y="0"/>
                    <a:pt x="39" y="0"/>
                    <a:pt x="39" y="0"/>
                  </a:cubicBezTo>
                  <a:cubicBezTo>
                    <a:pt x="44" y="0"/>
                    <a:pt x="48" y="0"/>
                    <a:pt x="51" y="0"/>
                  </a:cubicBezTo>
                  <a:cubicBezTo>
                    <a:pt x="54" y="0"/>
                    <a:pt x="55" y="0"/>
                    <a:pt x="58" y="0"/>
                  </a:cubicBezTo>
                  <a:cubicBezTo>
                    <a:pt x="58" y="3"/>
                    <a:pt x="58" y="3"/>
                    <a:pt x="58" y="3"/>
                  </a:cubicBezTo>
                  <a:cubicBezTo>
                    <a:pt x="53" y="3"/>
                    <a:pt x="52" y="6"/>
                    <a:pt x="48" y="11"/>
                  </a:cubicBezTo>
                  <a:cubicBezTo>
                    <a:pt x="36" y="31"/>
                    <a:pt x="36" y="31"/>
                    <a:pt x="36" y="31"/>
                  </a:cubicBezTo>
                  <a:cubicBezTo>
                    <a:pt x="36" y="51"/>
                    <a:pt x="36" y="51"/>
                    <a:pt x="36" y="51"/>
                  </a:cubicBezTo>
                  <a:cubicBezTo>
                    <a:pt x="36" y="59"/>
                    <a:pt x="37" y="60"/>
                    <a:pt x="44" y="60"/>
                  </a:cubicBezTo>
                  <a:cubicBezTo>
                    <a:pt x="44" y="63"/>
                    <a:pt x="44" y="63"/>
                    <a:pt x="44" y="63"/>
                  </a:cubicBezTo>
                  <a:cubicBezTo>
                    <a:pt x="39" y="63"/>
                    <a:pt x="35" y="63"/>
                    <a:pt x="30" y="63"/>
                  </a:cubicBezTo>
                  <a:cubicBezTo>
                    <a:pt x="25" y="63"/>
                    <a:pt x="20" y="63"/>
                    <a:pt x="15" y="63"/>
                  </a:cubicBezTo>
                  <a:lnTo>
                    <a:pt x="15"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10232766"/>
      </p:ext>
    </p:extLst>
  </p:cSld>
  <p:clrMap bg1="lt1" tx1="dk1" bg2="lt2" tx2="dk2" accent1="accent1" accent2="accent2" accent3="accent3" accent4="accent4" accent5="accent5" accent6="accent6" hlink="hlink" folHlink="folHlink"/>
  <p:sldLayoutIdLst>
    <p:sldLayoutId id="214748376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76" r:id="rId10"/>
  </p:sldLayoutIdLst>
  <p:hf hdr="0" dt="0"/>
  <p:txStyles>
    <p:titleStyle>
      <a:lvl1pPr algn="l" defTabSz="685783"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46" indent="-171446" algn="l" defTabSz="685783" rtl="0" eaLnBrk="1" latinLnBrk="0" hangingPunct="1">
        <a:lnSpc>
          <a:spcPts val="2800"/>
        </a:lnSpc>
        <a:spcBef>
          <a:spcPts val="751"/>
        </a:spcBef>
        <a:buFont typeface="Arial" panose="020B0604020202020204" pitchFamily="34" charset="0"/>
        <a:buChar char="•"/>
        <a:defRPr sz="2400" kern="1200">
          <a:solidFill>
            <a:schemeClr val="tx1"/>
          </a:solidFill>
          <a:latin typeface="+mn-lt"/>
          <a:ea typeface="+mn-ea"/>
          <a:cs typeface="+mn-cs"/>
        </a:defRPr>
      </a:lvl1pPr>
      <a:lvl2pPr marL="514338" indent="-171446" algn="l" defTabSz="685783" rtl="0" eaLnBrk="1" latinLnBrk="0" hangingPunct="1">
        <a:lnSpc>
          <a:spcPts val="2800"/>
        </a:lnSpc>
        <a:spcBef>
          <a:spcPts val="375"/>
        </a:spcBef>
        <a:buClr>
          <a:schemeClr val="accent1"/>
        </a:buClr>
        <a:buFont typeface="Arial" panose="020B0604020202020204" pitchFamily="34" charset="0"/>
        <a:buChar char="•"/>
        <a:defRPr sz="2400" kern="1200">
          <a:solidFill>
            <a:schemeClr val="tx1"/>
          </a:solidFill>
          <a:latin typeface="+mn-lt"/>
          <a:ea typeface="+mn-ea"/>
          <a:cs typeface="+mn-cs"/>
        </a:defRPr>
      </a:lvl2pPr>
      <a:lvl3pPr marL="857229" indent="-171446" algn="l" defTabSz="685783" rtl="0" eaLnBrk="1" latinLnBrk="0" hangingPunct="1">
        <a:lnSpc>
          <a:spcPts val="2800"/>
        </a:lnSpc>
        <a:spcBef>
          <a:spcPts val="375"/>
        </a:spcBef>
        <a:buClr>
          <a:schemeClr val="accent1"/>
        </a:buClr>
        <a:buFont typeface="Arial" panose="020B0604020202020204" pitchFamily="34" charset="0"/>
        <a:buChar char="•"/>
        <a:defRPr sz="2400" kern="1200">
          <a:solidFill>
            <a:schemeClr val="tx1"/>
          </a:solidFill>
          <a:latin typeface="+mn-lt"/>
          <a:ea typeface="+mn-ea"/>
          <a:cs typeface="+mn-cs"/>
        </a:defRPr>
      </a:lvl3pPr>
      <a:lvl4pPr marL="1200121" indent="-171446" algn="l" defTabSz="685783" rtl="0" eaLnBrk="1" latinLnBrk="0" hangingPunct="1">
        <a:lnSpc>
          <a:spcPts val="2800"/>
        </a:lnSpc>
        <a:spcBef>
          <a:spcPts val="375"/>
        </a:spcBef>
        <a:buClr>
          <a:schemeClr val="accent1"/>
        </a:buClr>
        <a:buFont typeface="Arial" panose="020B0604020202020204" pitchFamily="34" charset="0"/>
        <a:buChar char="•"/>
        <a:defRPr sz="2400" kern="1200">
          <a:solidFill>
            <a:schemeClr val="tx1"/>
          </a:solidFill>
          <a:latin typeface="+mn-lt"/>
          <a:ea typeface="+mn-ea"/>
          <a:cs typeface="+mn-cs"/>
        </a:defRPr>
      </a:lvl4pPr>
      <a:lvl5pPr marL="1543012" indent="-171446" algn="l" defTabSz="685783" rtl="0" eaLnBrk="1" latinLnBrk="0" hangingPunct="1">
        <a:lnSpc>
          <a:spcPts val="2800"/>
        </a:lnSpc>
        <a:spcBef>
          <a:spcPts val="375"/>
        </a:spcBef>
        <a:buClr>
          <a:schemeClr val="accent1"/>
        </a:buClr>
        <a:buFont typeface="Arial" panose="020B0604020202020204" pitchFamily="34" charset="0"/>
        <a:buChar char="•"/>
        <a:defRPr sz="24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1">
                <a:lumMod val="15000"/>
                <a:lumOff val="85000"/>
              </a:schemeClr>
            </a:gs>
            <a:gs pos="50000">
              <a:schemeClr val="bg1"/>
            </a:gs>
            <a:gs pos="100000">
              <a:schemeClr val="bg1"/>
            </a:gs>
          </a:gsLst>
          <a:lin ang="81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365761"/>
            <a:ext cx="10134600" cy="1325563"/>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1219200" y="1825625"/>
            <a:ext cx="10134600" cy="435133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7" y="6400807"/>
            <a:ext cx="5754815" cy="365125"/>
          </a:xfrm>
          <a:prstGeom prst="rect">
            <a:avLst/>
          </a:prstGeom>
        </p:spPr>
        <p:txBody>
          <a:bodyPr vert="horz" lIns="0" tIns="0" rIns="0" bIns="0" rtlCol="0" anchor="ctr"/>
          <a:lstStyle>
            <a:lvl1pPr algn="l">
              <a:defRPr sz="1051" i="1">
                <a:solidFill>
                  <a:schemeClr val="tx1"/>
                </a:solidFill>
              </a:defRPr>
            </a:lvl1pPr>
          </a:lstStyle>
          <a:p>
            <a:r>
              <a:rPr lang="en-US"/>
              <a:t>Centre for Learning &amp; Teaching • [INSERT DATE] • [INSERT DETAILS]</a:t>
            </a:r>
          </a:p>
        </p:txBody>
      </p:sp>
      <p:sp>
        <p:nvSpPr>
          <p:cNvPr id="6" name="Slide Number Placeholder 5"/>
          <p:cNvSpPr>
            <a:spLocks noGrp="1"/>
          </p:cNvSpPr>
          <p:nvPr>
            <p:ph type="sldNum" sz="quarter" idx="4"/>
          </p:nvPr>
        </p:nvSpPr>
        <p:spPr>
          <a:xfrm>
            <a:off x="10331126" y="6400800"/>
            <a:ext cx="1022684" cy="365760"/>
          </a:xfrm>
          <a:prstGeom prst="rect">
            <a:avLst/>
          </a:prstGeom>
        </p:spPr>
        <p:txBody>
          <a:bodyPr vert="horz" lIns="0" tIns="0" rIns="0" bIns="0" rtlCol="0" anchor="ctr"/>
          <a:lstStyle>
            <a:lvl1pPr algn="r">
              <a:defRPr sz="1051">
                <a:solidFill>
                  <a:schemeClr val="tx1">
                    <a:tint val="75000"/>
                  </a:schemeClr>
                </a:solidFill>
              </a:defRPr>
            </a:lvl1pPr>
          </a:lstStyle>
          <a:p>
            <a:fld id="{EBBA2BBE-D6E6-4BE2-A029-E4C4FCB9ADED}" type="slidenum">
              <a:rPr lang="en-US" smtClean="0"/>
              <a:pPr/>
              <a:t>‹#›</a:t>
            </a:fld>
            <a:endParaRPr lang="en-US"/>
          </a:p>
        </p:txBody>
      </p:sp>
      <p:sp>
        <p:nvSpPr>
          <p:cNvPr id="10" name="Rectangle 9"/>
          <p:cNvSpPr/>
          <p:nvPr userDrawn="1"/>
        </p:nvSpPr>
        <p:spPr>
          <a:xfrm>
            <a:off x="0" y="6309360"/>
            <a:ext cx="12192000" cy="45720"/>
          </a:xfrm>
          <a:prstGeom prst="rect">
            <a:avLst/>
          </a:prstGeom>
          <a:gradFill flip="none" rotWithShape="1">
            <a:gsLst>
              <a:gs pos="25000">
                <a:schemeClr val="accent4"/>
              </a:gs>
              <a:gs pos="100000">
                <a:srgbClr val="6F00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grpSp>
        <p:nvGrpSpPr>
          <p:cNvPr id="33" name="Group 35"/>
          <p:cNvGrpSpPr>
            <a:grpSpLocks noChangeAspect="1"/>
          </p:cNvGrpSpPr>
          <p:nvPr userDrawn="1"/>
        </p:nvGrpSpPr>
        <p:grpSpPr bwMode="auto">
          <a:xfrm>
            <a:off x="1219200" y="6468227"/>
            <a:ext cx="1118070" cy="273467"/>
            <a:chOff x="654" y="3135"/>
            <a:chExt cx="1386" cy="339"/>
          </a:xfrm>
        </p:grpSpPr>
        <p:sp>
          <p:nvSpPr>
            <p:cNvPr id="34" name="AutoShape 34"/>
            <p:cNvSpPr>
              <a:spLocks noChangeAspect="1" noChangeArrowheads="1" noTextEdit="1"/>
            </p:cNvSpPr>
            <p:nvPr userDrawn="1"/>
          </p:nvSpPr>
          <p:spPr bwMode="auto">
            <a:xfrm>
              <a:off x="654" y="3135"/>
              <a:ext cx="1386"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6"/>
            <p:cNvSpPr>
              <a:spLocks noEditPoints="1"/>
            </p:cNvSpPr>
            <p:nvPr userDrawn="1"/>
          </p:nvSpPr>
          <p:spPr bwMode="auto">
            <a:xfrm>
              <a:off x="654" y="3135"/>
              <a:ext cx="289" cy="339"/>
            </a:xfrm>
            <a:custGeom>
              <a:avLst/>
              <a:gdLst>
                <a:gd name="T0" fmla="*/ 0 w 156"/>
                <a:gd name="T1" fmla="*/ 0 h 182"/>
                <a:gd name="T2" fmla="*/ 81 w 156"/>
                <a:gd name="T3" fmla="*/ 180 h 182"/>
                <a:gd name="T4" fmla="*/ 25 w 156"/>
                <a:gd name="T5" fmla="*/ 122 h 182"/>
                <a:gd name="T6" fmla="*/ 131 w 156"/>
                <a:gd name="T7" fmla="*/ 122 h 182"/>
                <a:gd name="T8" fmla="*/ 8 w 156"/>
                <a:gd name="T9" fmla="*/ 22 h 182"/>
                <a:gd name="T10" fmla="*/ 128 w 156"/>
                <a:gd name="T11" fmla="*/ 81 h 182"/>
                <a:gd name="T12" fmla="*/ 102 w 156"/>
                <a:gd name="T13" fmla="*/ 90 h 182"/>
                <a:gd name="T14" fmla="*/ 118 w 156"/>
                <a:gd name="T15" fmla="*/ 96 h 182"/>
                <a:gd name="T16" fmla="*/ 96 w 156"/>
                <a:gd name="T17" fmla="*/ 98 h 182"/>
                <a:gd name="T18" fmla="*/ 109 w 156"/>
                <a:gd name="T19" fmla="*/ 108 h 182"/>
                <a:gd name="T20" fmla="*/ 92 w 156"/>
                <a:gd name="T21" fmla="*/ 113 h 182"/>
                <a:gd name="T22" fmla="*/ 93 w 156"/>
                <a:gd name="T23" fmla="*/ 123 h 182"/>
                <a:gd name="T24" fmla="*/ 83 w 156"/>
                <a:gd name="T25" fmla="*/ 127 h 182"/>
                <a:gd name="T26" fmla="*/ 97 w 156"/>
                <a:gd name="T27" fmla="*/ 137 h 182"/>
                <a:gd name="T28" fmla="*/ 82 w 156"/>
                <a:gd name="T29" fmla="*/ 149 h 182"/>
                <a:gd name="T30" fmla="*/ 76 w 156"/>
                <a:gd name="T31" fmla="*/ 140 h 182"/>
                <a:gd name="T32" fmla="*/ 59 w 156"/>
                <a:gd name="T33" fmla="*/ 137 h 182"/>
                <a:gd name="T34" fmla="*/ 64 w 156"/>
                <a:gd name="T35" fmla="*/ 132 h 182"/>
                <a:gd name="T36" fmla="*/ 73 w 156"/>
                <a:gd name="T37" fmla="*/ 103 h 182"/>
                <a:gd name="T38" fmla="*/ 66 w 156"/>
                <a:gd name="T39" fmla="*/ 101 h 182"/>
                <a:gd name="T40" fmla="*/ 49 w 156"/>
                <a:gd name="T41" fmla="*/ 105 h 182"/>
                <a:gd name="T42" fmla="*/ 59 w 156"/>
                <a:gd name="T43" fmla="*/ 98 h 182"/>
                <a:gd name="T44" fmla="*/ 37 w 156"/>
                <a:gd name="T45" fmla="*/ 96 h 182"/>
                <a:gd name="T46" fmla="*/ 54 w 156"/>
                <a:gd name="T47" fmla="*/ 90 h 182"/>
                <a:gd name="T48" fmla="*/ 28 w 156"/>
                <a:gd name="T49" fmla="*/ 81 h 182"/>
                <a:gd name="T50" fmla="*/ 32 w 156"/>
                <a:gd name="T51" fmla="*/ 76 h 182"/>
                <a:gd name="T52" fmla="*/ 47 w 156"/>
                <a:gd name="T53" fmla="*/ 65 h 182"/>
                <a:gd name="T54" fmla="*/ 22 w 156"/>
                <a:gd name="T55" fmla="*/ 51 h 182"/>
                <a:gd name="T56" fmla="*/ 26 w 156"/>
                <a:gd name="T57" fmla="*/ 47 h 182"/>
                <a:gd name="T58" fmla="*/ 42 w 156"/>
                <a:gd name="T59" fmla="*/ 37 h 182"/>
                <a:gd name="T60" fmla="*/ 18 w 156"/>
                <a:gd name="T61" fmla="*/ 18 h 182"/>
                <a:gd name="T62" fmla="*/ 54 w 156"/>
                <a:gd name="T63" fmla="*/ 42 h 182"/>
                <a:gd name="T64" fmla="*/ 73 w 156"/>
                <a:gd name="T65" fmla="*/ 62 h 182"/>
                <a:gd name="T66" fmla="*/ 84 w 156"/>
                <a:gd name="T67" fmla="*/ 62 h 182"/>
                <a:gd name="T68" fmla="*/ 99 w 156"/>
                <a:gd name="T69" fmla="*/ 28 h 182"/>
                <a:gd name="T70" fmla="*/ 139 w 156"/>
                <a:gd name="T71" fmla="*/ 18 h 182"/>
                <a:gd name="T72" fmla="*/ 125 w 156"/>
                <a:gd name="T73" fmla="*/ 40 h 182"/>
                <a:gd name="T74" fmla="*/ 111 w 156"/>
                <a:gd name="T75" fmla="*/ 51 h 182"/>
                <a:gd name="T76" fmla="*/ 134 w 156"/>
                <a:gd name="T77" fmla="*/ 51 h 182"/>
                <a:gd name="T78" fmla="*/ 120 w 156"/>
                <a:gd name="T79" fmla="*/ 69 h 182"/>
                <a:gd name="T80" fmla="*/ 105 w 156"/>
                <a:gd name="T81" fmla="*/ 79 h 182"/>
                <a:gd name="T82" fmla="*/ 78 w 156"/>
                <a:gd name="T83" fmla="*/ 64 h 182"/>
                <a:gd name="T84" fmla="*/ 66 w 156"/>
                <a:gd name="T85" fmla="*/ 56 h 182"/>
                <a:gd name="T86" fmla="*/ 66 w 156"/>
                <a:gd name="T87" fmla="*/ 38 h 182"/>
                <a:gd name="T88" fmla="*/ 59 w 156"/>
                <a:gd name="T89" fmla="*/ 36 h 182"/>
                <a:gd name="T90" fmla="*/ 75 w 156"/>
                <a:gd name="T91" fmla="*/ 28 h 182"/>
                <a:gd name="T92" fmla="*/ 94 w 156"/>
                <a:gd name="T93" fmla="*/ 28 h 182"/>
                <a:gd name="T94" fmla="*/ 92 w 156"/>
                <a:gd name="T95" fmla="*/ 44 h 182"/>
                <a:gd name="T96" fmla="*/ 89 w 156"/>
                <a:gd name="T97" fmla="*/ 56 h 182"/>
                <a:gd name="T98" fmla="*/ 73 w 156"/>
                <a:gd name="T99" fmla="*/ 31 h 182"/>
                <a:gd name="T100" fmla="*/ 73 w 156"/>
                <a:gd name="T101" fmla="*/ 3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75" y="180"/>
                  </a:moveTo>
                  <a:cubicBezTo>
                    <a:pt x="50" y="167"/>
                    <a:pt x="32" y="151"/>
                    <a:pt x="18" y="126"/>
                  </a:cubicBezTo>
                  <a:cubicBezTo>
                    <a:pt x="5" y="101"/>
                    <a:pt x="0" y="72"/>
                    <a:pt x="0" y="14"/>
                  </a:cubicBezTo>
                  <a:cubicBezTo>
                    <a:pt x="0" y="0"/>
                    <a:pt x="0" y="0"/>
                    <a:pt x="0" y="0"/>
                  </a:cubicBezTo>
                  <a:cubicBezTo>
                    <a:pt x="156" y="0"/>
                    <a:pt x="156" y="0"/>
                    <a:pt x="156" y="0"/>
                  </a:cubicBezTo>
                  <a:cubicBezTo>
                    <a:pt x="156" y="14"/>
                    <a:pt x="156" y="14"/>
                    <a:pt x="156" y="14"/>
                  </a:cubicBezTo>
                  <a:cubicBezTo>
                    <a:pt x="156" y="72"/>
                    <a:pt x="151" y="101"/>
                    <a:pt x="138" y="126"/>
                  </a:cubicBezTo>
                  <a:cubicBezTo>
                    <a:pt x="124" y="151"/>
                    <a:pt x="105" y="167"/>
                    <a:pt x="81" y="180"/>
                  </a:cubicBezTo>
                  <a:cubicBezTo>
                    <a:pt x="78" y="182"/>
                    <a:pt x="78" y="182"/>
                    <a:pt x="78" y="182"/>
                  </a:cubicBezTo>
                  <a:lnTo>
                    <a:pt x="75" y="180"/>
                  </a:lnTo>
                  <a:close/>
                  <a:moveTo>
                    <a:pt x="8" y="22"/>
                  </a:moveTo>
                  <a:cubicBezTo>
                    <a:pt x="8" y="77"/>
                    <a:pt x="15" y="102"/>
                    <a:pt x="25" y="122"/>
                  </a:cubicBezTo>
                  <a:cubicBezTo>
                    <a:pt x="36" y="144"/>
                    <a:pt x="50" y="156"/>
                    <a:pt x="76" y="172"/>
                  </a:cubicBezTo>
                  <a:cubicBezTo>
                    <a:pt x="78" y="174"/>
                    <a:pt x="78" y="174"/>
                    <a:pt x="78" y="174"/>
                  </a:cubicBezTo>
                  <a:cubicBezTo>
                    <a:pt x="80" y="172"/>
                    <a:pt x="80" y="172"/>
                    <a:pt x="80" y="172"/>
                  </a:cubicBezTo>
                  <a:cubicBezTo>
                    <a:pt x="106" y="156"/>
                    <a:pt x="120" y="144"/>
                    <a:pt x="131" y="122"/>
                  </a:cubicBezTo>
                  <a:cubicBezTo>
                    <a:pt x="141" y="102"/>
                    <a:pt x="148" y="77"/>
                    <a:pt x="148" y="22"/>
                  </a:cubicBezTo>
                  <a:cubicBezTo>
                    <a:pt x="148" y="7"/>
                    <a:pt x="148" y="7"/>
                    <a:pt x="148" y="7"/>
                  </a:cubicBezTo>
                  <a:cubicBezTo>
                    <a:pt x="8" y="7"/>
                    <a:pt x="8" y="7"/>
                    <a:pt x="8" y="7"/>
                  </a:cubicBezTo>
                  <a:lnTo>
                    <a:pt x="8" y="22"/>
                  </a:lnTo>
                  <a:close/>
                  <a:moveTo>
                    <a:pt x="105" y="79"/>
                  </a:moveTo>
                  <a:cubicBezTo>
                    <a:pt x="107" y="81"/>
                    <a:pt x="111" y="83"/>
                    <a:pt x="116" y="83"/>
                  </a:cubicBezTo>
                  <a:cubicBezTo>
                    <a:pt x="122" y="83"/>
                    <a:pt x="128" y="81"/>
                    <a:pt x="128" y="81"/>
                  </a:cubicBezTo>
                  <a:cubicBezTo>
                    <a:pt x="128" y="81"/>
                    <a:pt x="128" y="81"/>
                    <a:pt x="128" y="81"/>
                  </a:cubicBezTo>
                  <a:cubicBezTo>
                    <a:pt x="128" y="85"/>
                    <a:pt x="123" y="88"/>
                    <a:pt x="120" y="90"/>
                  </a:cubicBezTo>
                  <a:cubicBezTo>
                    <a:pt x="117" y="91"/>
                    <a:pt x="114" y="91"/>
                    <a:pt x="111" y="91"/>
                  </a:cubicBezTo>
                  <a:cubicBezTo>
                    <a:pt x="108" y="91"/>
                    <a:pt x="103" y="90"/>
                    <a:pt x="102" y="90"/>
                  </a:cubicBezTo>
                  <a:cubicBezTo>
                    <a:pt x="102" y="90"/>
                    <a:pt x="102" y="90"/>
                    <a:pt x="102" y="90"/>
                  </a:cubicBezTo>
                  <a:cubicBezTo>
                    <a:pt x="103" y="93"/>
                    <a:pt x="107" y="94"/>
                    <a:pt x="109" y="95"/>
                  </a:cubicBezTo>
                  <a:cubicBezTo>
                    <a:pt x="112" y="96"/>
                    <a:pt x="114" y="96"/>
                    <a:pt x="115" y="96"/>
                  </a:cubicBezTo>
                  <a:cubicBezTo>
                    <a:pt x="116" y="96"/>
                    <a:pt x="118" y="96"/>
                    <a:pt x="118" y="96"/>
                  </a:cubicBezTo>
                  <a:cubicBezTo>
                    <a:pt x="118" y="96"/>
                    <a:pt x="118" y="96"/>
                    <a:pt x="118" y="96"/>
                  </a:cubicBezTo>
                  <a:cubicBezTo>
                    <a:pt x="118" y="96"/>
                    <a:pt x="117" y="98"/>
                    <a:pt x="114" y="100"/>
                  </a:cubicBezTo>
                  <a:cubicBezTo>
                    <a:pt x="111" y="101"/>
                    <a:pt x="108" y="102"/>
                    <a:pt x="106" y="102"/>
                  </a:cubicBezTo>
                  <a:cubicBezTo>
                    <a:pt x="102" y="102"/>
                    <a:pt x="99" y="101"/>
                    <a:pt x="96" y="98"/>
                  </a:cubicBezTo>
                  <a:cubicBezTo>
                    <a:pt x="96" y="98"/>
                    <a:pt x="96" y="98"/>
                    <a:pt x="96" y="98"/>
                  </a:cubicBezTo>
                  <a:cubicBezTo>
                    <a:pt x="96" y="101"/>
                    <a:pt x="100" y="107"/>
                    <a:pt x="104" y="107"/>
                  </a:cubicBezTo>
                  <a:cubicBezTo>
                    <a:pt x="105" y="107"/>
                    <a:pt x="107" y="107"/>
                    <a:pt x="107" y="105"/>
                  </a:cubicBezTo>
                  <a:cubicBezTo>
                    <a:pt x="107" y="105"/>
                    <a:pt x="107" y="105"/>
                    <a:pt x="107" y="105"/>
                  </a:cubicBezTo>
                  <a:cubicBezTo>
                    <a:pt x="107" y="105"/>
                    <a:pt x="109" y="106"/>
                    <a:pt x="109" y="108"/>
                  </a:cubicBezTo>
                  <a:cubicBezTo>
                    <a:pt x="109" y="110"/>
                    <a:pt x="107" y="113"/>
                    <a:pt x="103" y="113"/>
                  </a:cubicBezTo>
                  <a:cubicBezTo>
                    <a:pt x="95" y="113"/>
                    <a:pt x="91" y="105"/>
                    <a:pt x="90" y="101"/>
                  </a:cubicBezTo>
                  <a:cubicBezTo>
                    <a:pt x="89" y="101"/>
                    <a:pt x="89" y="101"/>
                    <a:pt x="89" y="101"/>
                  </a:cubicBezTo>
                  <a:cubicBezTo>
                    <a:pt x="89" y="108"/>
                    <a:pt x="92" y="113"/>
                    <a:pt x="92" y="113"/>
                  </a:cubicBezTo>
                  <a:cubicBezTo>
                    <a:pt x="92" y="114"/>
                    <a:pt x="92" y="114"/>
                    <a:pt x="92" y="114"/>
                  </a:cubicBezTo>
                  <a:cubicBezTo>
                    <a:pt x="88" y="112"/>
                    <a:pt x="84" y="108"/>
                    <a:pt x="83" y="103"/>
                  </a:cubicBezTo>
                  <a:cubicBezTo>
                    <a:pt x="83" y="103"/>
                    <a:pt x="83" y="103"/>
                    <a:pt x="83" y="103"/>
                  </a:cubicBezTo>
                  <a:cubicBezTo>
                    <a:pt x="83" y="118"/>
                    <a:pt x="87" y="123"/>
                    <a:pt x="93" y="123"/>
                  </a:cubicBezTo>
                  <a:cubicBezTo>
                    <a:pt x="98" y="123"/>
                    <a:pt x="100" y="120"/>
                    <a:pt x="100" y="120"/>
                  </a:cubicBezTo>
                  <a:cubicBezTo>
                    <a:pt x="100" y="120"/>
                    <a:pt x="100" y="120"/>
                    <a:pt x="100" y="120"/>
                  </a:cubicBezTo>
                  <a:cubicBezTo>
                    <a:pt x="100" y="129"/>
                    <a:pt x="96" y="132"/>
                    <a:pt x="92" y="132"/>
                  </a:cubicBezTo>
                  <a:cubicBezTo>
                    <a:pt x="88" y="132"/>
                    <a:pt x="85" y="130"/>
                    <a:pt x="83" y="127"/>
                  </a:cubicBezTo>
                  <a:cubicBezTo>
                    <a:pt x="83" y="127"/>
                    <a:pt x="83" y="127"/>
                    <a:pt x="83" y="127"/>
                  </a:cubicBezTo>
                  <a:cubicBezTo>
                    <a:pt x="83" y="132"/>
                    <a:pt x="85" y="138"/>
                    <a:pt x="92" y="138"/>
                  </a:cubicBezTo>
                  <a:cubicBezTo>
                    <a:pt x="95" y="138"/>
                    <a:pt x="96" y="137"/>
                    <a:pt x="96" y="137"/>
                  </a:cubicBezTo>
                  <a:cubicBezTo>
                    <a:pt x="97" y="137"/>
                    <a:pt x="97" y="137"/>
                    <a:pt x="97" y="137"/>
                  </a:cubicBezTo>
                  <a:cubicBezTo>
                    <a:pt x="97" y="142"/>
                    <a:pt x="94" y="146"/>
                    <a:pt x="89" y="146"/>
                  </a:cubicBezTo>
                  <a:cubicBezTo>
                    <a:pt x="85" y="146"/>
                    <a:pt x="82" y="142"/>
                    <a:pt x="81" y="140"/>
                  </a:cubicBezTo>
                  <a:cubicBezTo>
                    <a:pt x="80" y="140"/>
                    <a:pt x="80" y="140"/>
                    <a:pt x="80" y="140"/>
                  </a:cubicBezTo>
                  <a:cubicBezTo>
                    <a:pt x="80" y="140"/>
                    <a:pt x="82" y="145"/>
                    <a:pt x="82" y="149"/>
                  </a:cubicBezTo>
                  <a:cubicBezTo>
                    <a:pt x="82" y="153"/>
                    <a:pt x="80" y="157"/>
                    <a:pt x="78" y="159"/>
                  </a:cubicBezTo>
                  <a:cubicBezTo>
                    <a:pt x="78" y="159"/>
                    <a:pt x="78" y="159"/>
                    <a:pt x="78" y="159"/>
                  </a:cubicBezTo>
                  <a:cubicBezTo>
                    <a:pt x="76" y="157"/>
                    <a:pt x="74" y="153"/>
                    <a:pt x="74" y="149"/>
                  </a:cubicBezTo>
                  <a:cubicBezTo>
                    <a:pt x="74" y="145"/>
                    <a:pt x="76" y="140"/>
                    <a:pt x="76" y="140"/>
                  </a:cubicBezTo>
                  <a:cubicBezTo>
                    <a:pt x="75" y="140"/>
                    <a:pt x="75" y="140"/>
                    <a:pt x="75" y="140"/>
                  </a:cubicBezTo>
                  <a:cubicBezTo>
                    <a:pt x="74" y="142"/>
                    <a:pt x="71" y="146"/>
                    <a:pt x="67" y="146"/>
                  </a:cubicBezTo>
                  <a:cubicBezTo>
                    <a:pt x="62" y="146"/>
                    <a:pt x="59" y="142"/>
                    <a:pt x="59" y="137"/>
                  </a:cubicBezTo>
                  <a:cubicBezTo>
                    <a:pt x="59" y="137"/>
                    <a:pt x="59" y="137"/>
                    <a:pt x="59" y="137"/>
                  </a:cubicBezTo>
                  <a:cubicBezTo>
                    <a:pt x="59" y="137"/>
                    <a:pt x="61" y="138"/>
                    <a:pt x="64" y="138"/>
                  </a:cubicBezTo>
                  <a:cubicBezTo>
                    <a:pt x="71" y="138"/>
                    <a:pt x="73" y="132"/>
                    <a:pt x="73" y="127"/>
                  </a:cubicBezTo>
                  <a:cubicBezTo>
                    <a:pt x="73" y="127"/>
                    <a:pt x="73" y="127"/>
                    <a:pt x="73" y="127"/>
                  </a:cubicBezTo>
                  <a:cubicBezTo>
                    <a:pt x="71" y="130"/>
                    <a:pt x="68" y="132"/>
                    <a:pt x="64" y="132"/>
                  </a:cubicBezTo>
                  <a:cubicBezTo>
                    <a:pt x="60" y="132"/>
                    <a:pt x="55" y="129"/>
                    <a:pt x="55" y="120"/>
                  </a:cubicBezTo>
                  <a:cubicBezTo>
                    <a:pt x="56" y="120"/>
                    <a:pt x="56" y="120"/>
                    <a:pt x="56" y="120"/>
                  </a:cubicBezTo>
                  <a:cubicBezTo>
                    <a:pt x="56" y="120"/>
                    <a:pt x="58" y="123"/>
                    <a:pt x="63" y="123"/>
                  </a:cubicBezTo>
                  <a:cubicBezTo>
                    <a:pt x="69" y="123"/>
                    <a:pt x="73" y="118"/>
                    <a:pt x="73" y="103"/>
                  </a:cubicBezTo>
                  <a:cubicBezTo>
                    <a:pt x="73" y="103"/>
                    <a:pt x="73" y="103"/>
                    <a:pt x="73" y="103"/>
                  </a:cubicBezTo>
                  <a:cubicBezTo>
                    <a:pt x="72" y="108"/>
                    <a:pt x="68" y="112"/>
                    <a:pt x="64" y="114"/>
                  </a:cubicBezTo>
                  <a:cubicBezTo>
                    <a:pt x="64" y="113"/>
                    <a:pt x="64" y="113"/>
                    <a:pt x="64" y="113"/>
                  </a:cubicBezTo>
                  <a:cubicBezTo>
                    <a:pt x="64" y="113"/>
                    <a:pt x="66" y="108"/>
                    <a:pt x="66" y="101"/>
                  </a:cubicBezTo>
                  <a:cubicBezTo>
                    <a:pt x="66" y="101"/>
                    <a:pt x="66" y="101"/>
                    <a:pt x="66" y="101"/>
                  </a:cubicBezTo>
                  <a:cubicBezTo>
                    <a:pt x="65" y="105"/>
                    <a:pt x="61" y="113"/>
                    <a:pt x="53" y="113"/>
                  </a:cubicBezTo>
                  <a:cubicBezTo>
                    <a:pt x="49" y="113"/>
                    <a:pt x="47" y="110"/>
                    <a:pt x="47" y="108"/>
                  </a:cubicBezTo>
                  <a:cubicBezTo>
                    <a:pt x="47" y="106"/>
                    <a:pt x="49" y="105"/>
                    <a:pt x="49" y="105"/>
                  </a:cubicBezTo>
                  <a:cubicBezTo>
                    <a:pt x="49" y="105"/>
                    <a:pt x="49" y="105"/>
                    <a:pt x="49" y="105"/>
                  </a:cubicBezTo>
                  <a:cubicBezTo>
                    <a:pt x="49" y="107"/>
                    <a:pt x="50" y="107"/>
                    <a:pt x="52" y="107"/>
                  </a:cubicBezTo>
                  <a:cubicBezTo>
                    <a:pt x="56" y="107"/>
                    <a:pt x="59" y="101"/>
                    <a:pt x="60" y="98"/>
                  </a:cubicBezTo>
                  <a:cubicBezTo>
                    <a:pt x="59" y="98"/>
                    <a:pt x="59" y="98"/>
                    <a:pt x="59" y="98"/>
                  </a:cubicBezTo>
                  <a:cubicBezTo>
                    <a:pt x="57" y="101"/>
                    <a:pt x="54" y="102"/>
                    <a:pt x="50" y="102"/>
                  </a:cubicBezTo>
                  <a:cubicBezTo>
                    <a:pt x="48" y="102"/>
                    <a:pt x="45" y="101"/>
                    <a:pt x="42" y="100"/>
                  </a:cubicBezTo>
                  <a:cubicBezTo>
                    <a:pt x="39" y="98"/>
                    <a:pt x="37" y="96"/>
                    <a:pt x="37" y="96"/>
                  </a:cubicBezTo>
                  <a:cubicBezTo>
                    <a:pt x="37" y="96"/>
                    <a:pt x="37" y="96"/>
                    <a:pt x="37" y="96"/>
                  </a:cubicBezTo>
                  <a:cubicBezTo>
                    <a:pt x="37" y="96"/>
                    <a:pt x="40" y="96"/>
                    <a:pt x="41" y="96"/>
                  </a:cubicBezTo>
                  <a:cubicBezTo>
                    <a:pt x="42" y="96"/>
                    <a:pt x="44" y="96"/>
                    <a:pt x="47" y="95"/>
                  </a:cubicBezTo>
                  <a:cubicBezTo>
                    <a:pt x="49" y="94"/>
                    <a:pt x="52" y="93"/>
                    <a:pt x="54" y="90"/>
                  </a:cubicBezTo>
                  <a:cubicBezTo>
                    <a:pt x="54" y="90"/>
                    <a:pt x="54" y="90"/>
                    <a:pt x="54" y="90"/>
                  </a:cubicBezTo>
                  <a:cubicBezTo>
                    <a:pt x="52" y="90"/>
                    <a:pt x="48" y="91"/>
                    <a:pt x="45" y="91"/>
                  </a:cubicBezTo>
                  <a:cubicBezTo>
                    <a:pt x="42" y="91"/>
                    <a:pt x="39" y="91"/>
                    <a:pt x="36" y="90"/>
                  </a:cubicBezTo>
                  <a:cubicBezTo>
                    <a:pt x="33" y="88"/>
                    <a:pt x="28" y="85"/>
                    <a:pt x="28" y="81"/>
                  </a:cubicBezTo>
                  <a:cubicBezTo>
                    <a:pt x="28" y="81"/>
                    <a:pt x="28" y="81"/>
                    <a:pt x="28" y="81"/>
                  </a:cubicBezTo>
                  <a:cubicBezTo>
                    <a:pt x="28" y="81"/>
                    <a:pt x="34" y="83"/>
                    <a:pt x="39" y="83"/>
                  </a:cubicBezTo>
                  <a:cubicBezTo>
                    <a:pt x="45" y="83"/>
                    <a:pt x="49" y="81"/>
                    <a:pt x="51" y="79"/>
                  </a:cubicBezTo>
                  <a:cubicBezTo>
                    <a:pt x="51" y="79"/>
                    <a:pt x="51" y="79"/>
                    <a:pt x="51" y="79"/>
                  </a:cubicBezTo>
                  <a:cubicBezTo>
                    <a:pt x="41" y="79"/>
                    <a:pt x="35" y="77"/>
                    <a:pt x="32" y="76"/>
                  </a:cubicBezTo>
                  <a:cubicBezTo>
                    <a:pt x="28" y="75"/>
                    <a:pt x="24" y="72"/>
                    <a:pt x="24" y="66"/>
                  </a:cubicBezTo>
                  <a:cubicBezTo>
                    <a:pt x="24" y="66"/>
                    <a:pt x="24" y="66"/>
                    <a:pt x="24" y="66"/>
                  </a:cubicBezTo>
                  <a:cubicBezTo>
                    <a:pt x="24" y="66"/>
                    <a:pt x="28" y="69"/>
                    <a:pt x="36" y="69"/>
                  </a:cubicBezTo>
                  <a:cubicBezTo>
                    <a:pt x="42" y="69"/>
                    <a:pt x="45" y="67"/>
                    <a:pt x="47" y="65"/>
                  </a:cubicBezTo>
                  <a:cubicBezTo>
                    <a:pt x="47" y="65"/>
                    <a:pt x="47" y="65"/>
                    <a:pt x="47" y="65"/>
                  </a:cubicBezTo>
                  <a:cubicBezTo>
                    <a:pt x="39" y="65"/>
                    <a:pt x="33" y="64"/>
                    <a:pt x="29" y="62"/>
                  </a:cubicBezTo>
                  <a:cubicBezTo>
                    <a:pt x="25" y="60"/>
                    <a:pt x="22" y="56"/>
                    <a:pt x="22" y="51"/>
                  </a:cubicBezTo>
                  <a:cubicBezTo>
                    <a:pt x="22" y="51"/>
                    <a:pt x="22" y="51"/>
                    <a:pt x="22" y="51"/>
                  </a:cubicBezTo>
                  <a:cubicBezTo>
                    <a:pt x="22" y="51"/>
                    <a:pt x="26" y="54"/>
                    <a:pt x="34" y="54"/>
                  </a:cubicBezTo>
                  <a:cubicBezTo>
                    <a:pt x="39" y="54"/>
                    <a:pt x="43" y="53"/>
                    <a:pt x="44" y="51"/>
                  </a:cubicBezTo>
                  <a:cubicBezTo>
                    <a:pt x="44" y="51"/>
                    <a:pt x="44" y="51"/>
                    <a:pt x="44" y="51"/>
                  </a:cubicBezTo>
                  <a:cubicBezTo>
                    <a:pt x="36" y="51"/>
                    <a:pt x="30" y="50"/>
                    <a:pt x="26" y="47"/>
                  </a:cubicBezTo>
                  <a:cubicBezTo>
                    <a:pt x="22" y="45"/>
                    <a:pt x="19" y="42"/>
                    <a:pt x="19" y="37"/>
                  </a:cubicBezTo>
                  <a:cubicBezTo>
                    <a:pt x="20" y="37"/>
                    <a:pt x="20" y="37"/>
                    <a:pt x="20" y="37"/>
                  </a:cubicBezTo>
                  <a:cubicBezTo>
                    <a:pt x="20" y="37"/>
                    <a:pt x="24" y="40"/>
                    <a:pt x="31" y="40"/>
                  </a:cubicBezTo>
                  <a:cubicBezTo>
                    <a:pt x="37" y="40"/>
                    <a:pt x="41" y="38"/>
                    <a:pt x="42" y="37"/>
                  </a:cubicBezTo>
                  <a:cubicBezTo>
                    <a:pt x="42" y="36"/>
                    <a:pt x="42" y="36"/>
                    <a:pt x="42" y="36"/>
                  </a:cubicBezTo>
                  <a:cubicBezTo>
                    <a:pt x="34" y="36"/>
                    <a:pt x="28" y="35"/>
                    <a:pt x="24" y="33"/>
                  </a:cubicBezTo>
                  <a:cubicBezTo>
                    <a:pt x="20" y="31"/>
                    <a:pt x="17" y="28"/>
                    <a:pt x="17" y="18"/>
                  </a:cubicBezTo>
                  <a:cubicBezTo>
                    <a:pt x="18" y="18"/>
                    <a:pt x="18" y="18"/>
                    <a:pt x="18" y="18"/>
                  </a:cubicBezTo>
                  <a:cubicBezTo>
                    <a:pt x="25" y="24"/>
                    <a:pt x="31" y="25"/>
                    <a:pt x="37" y="25"/>
                  </a:cubicBezTo>
                  <a:cubicBezTo>
                    <a:pt x="45" y="25"/>
                    <a:pt x="50" y="24"/>
                    <a:pt x="53" y="24"/>
                  </a:cubicBezTo>
                  <a:cubicBezTo>
                    <a:pt x="55" y="24"/>
                    <a:pt x="57" y="25"/>
                    <a:pt x="57" y="28"/>
                  </a:cubicBezTo>
                  <a:cubicBezTo>
                    <a:pt x="57" y="31"/>
                    <a:pt x="54" y="35"/>
                    <a:pt x="54" y="42"/>
                  </a:cubicBezTo>
                  <a:cubicBezTo>
                    <a:pt x="54" y="53"/>
                    <a:pt x="59" y="59"/>
                    <a:pt x="65" y="59"/>
                  </a:cubicBezTo>
                  <a:cubicBezTo>
                    <a:pt x="65" y="59"/>
                    <a:pt x="66" y="62"/>
                    <a:pt x="70" y="62"/>
                  </a:cubicBezTo>
                  <a:cubicBezTo>
                    <a:pt x="72" y="62"/>
                    <a:pt x="72" y="62"/>
                    <a:pt x="72" y="62"/>
                  </a:cubicBezTo>
                  <a:cubicBezTo>
                    <a:pt x="73" y="62"/>
                    <a:pt x="73" y="62"/>
                    <a:pt x="73" y="62"/>
                  </a:cubicBezTo>
                  <a:cubicBezTo>
                    <a:pt x="74" y="67"/>
                    <a:pt x="78" y="69"/>
                    <a:pt x="78" y="69"/>
                  </a:cubicBezTo>
                  <a:cubicBezTo>
                    <a:pt x="78" y="69"/>
                    <a:pt x="78" y="69"/>
                    <a:pt x="78" y="69"/>
                  </a:cubicBezTo>
                  <a:cubicBezTo>
                    <a:pt x="78" y="69"/>
                    <a:pt x="82" y="67"/>
                    <a:pt x="83" y="62"/>
                  </a:cubicBezTo>
                  <a:cubicBezTo>
                    <a:pt x="84" y="62"/>
                    <a:pt x="84" y="62"/>
                    <a:pt x="84" y="62"/>
                  </a:cubicBezTo>
                  <a:cubicBezTo>
                    <a:pt x="84" y="62"/>
                    <a:pt x="84" y="62"/>
                    <a:pt x="86" y="62"/>
                  </a:cubicBezTo>
                  <a:cubicBezTo>
                    <a:pt x="90" y="62"/>
                    <a:pt x="91" y="59"/>
                    <a:pt x="91" y="59"/>
                  </a:cubicBezTo>
                  <a:cubicBezTo>
                    <a:pt x="97" y="59"/>
                    <a:pt x="102" y="53"/>
                    <a:pt x="102" y="42"/>
                  </a:cubicBezTo>
                  <a:cubicBezTo>
                    <a:pt x="102" y="35"/>
                    <a:pt x="99" y="31"/>
                    <a:pt x="99" y="28"/>
                  </a:cubicBezTo>
                  <a:cubicBezTo>
                    <a:pt x="99" y="25"/>
                    <a:pt x="101" y="24"/>
                    <a:pt x="103" y="24"/>
                  </a:cubicBezTo>
                  <a:cubicBezTo>
                    <a:pt x="105" y="24"/>
                    <a:pt x="111" y="25"/>
                    <a:pt x="119" y="25"/>
                  </a:cubicBezTo>
                  <a:cubicBezTo>
                    <a:pt x="125" y="25"/>
                    <a:pt x="131" y="24"/>
                    <a:pt x="138" y="18"/>
                  </a:cubicBezTo>
                  <a:cubicBezTo>
                    <a:pt x="139" y="18"/>
                    <a:pt x="139" y="18"/>
                    <a:pt x="139" y="18"/>
                  </a:cubicBezTo>
                  <a:cubicBezTo>
                    <a:pt x="139" y="28"/>
                    <a:pt x="136" y="31"/>
                    <a:pt x="132" y="33"/>
                  </a:cubicBezTo>
                  <a:cubicBezTo>
                    <a:pt x="128" y="35"/>
                    <a:pt x="122" y="36"/>
                    <a:pt x="114" y="36"/>
                  </a:cubicBezTo>
                  <a:cubicBezTo>
                    <a:pt x="114" y="37"/>
                    <a:pt x="114" y="37"/>
                    <a:pt x="114" y="37"/>
                  </a:cubicBezTo>
                  <a:cubicBezTo>
                    <a:pt x="115" y="38"/>
                    <a:pt x="119" y="40"/>
                    <a:pt x="125" y="40"/>
                  </a:cubicBezTo>
                  <a:cubicBezTo>
                    <a:pt x="132" y="40"/>
                    <a:pt x="136" y="37"/>
                    <a:pt x="136" y="37"/>
                  </a:cubicBezTo>
                  <a:cubicBezTo>
                    <a:pt x="136" y="37"/>
                    <a:pt x="136" y="37"/>
                    <a:pt x="136" y="37"/>
                  </a:cubicBezTo>
                  <a:cubicBezTo>
                    <a:pt x="136" y="42"/>
                    <a:pt x="133" y="45"/>
                    <a:pt x="129" y="47"/>
                  </a:cubicBezTo>
                  <a:cubicBezTo>
                    <a:pt x="125" y="50"/>
                    <a:pt x="120" y="51"/>
                    <a:pt x="111" y="51"/>
                  </a:cubicBezTo>
                  <a:cubicBezTo>
                    <a:pt x="111" y="51"/>
                    <a:pt x="111" y="51"/>
                    <a:pt x="111" y="51"/>
                  </a:cubicBezTo>
                  <a:cubicBezTo>
                    <a:pt x="113" y="53"/>
                    <a:pt x="116" y="54"/>
                    <a:pt x="122" y="54"/>
                  </a:cubicBezTo>
                  <a:cubicBezTo>
                    <a:pt x="130" y="54"/>
                    <a:pt x="134" y="51"/>
                    <a:pt x="134" y="51"/>
                  </a:cubicBezTo>
                  <a:cubicBezTo>
                    <a:pt x="134" y="51"/>
                    <a:pt x="134" y="51"/>
                    <a:pt x="134" y="51"/>
                  </a:cubicBezTo>
                  <a:cubicBezTo>
                    <a:pt x="134" y="56"/>
                    <a:pt x="131" y="60"/>
                    <a:pt x="127" y="62"/>
                  </a:cubicBezTo>
                  <a:cubicBezTo>
                    <a:pt x="123" y="64"/>
                    <a:pt x="117" y="65"/>
                    <a:pt x="109" y="65"/>
                  </a:cubicBezTo>
                  <a:cubicBezTo>
                    <a:pt x="109" y="65"/>
                    <a:pt x="109" y="65"/>
                    <a:pt x="109" y="65"/>
                  </a:cubicBezTo>
                  <a:cubicBezTo>
                    <a:pt x="111" y="67"/>
                    <a:pt x="114" y="69"/>
                    <a:pt x="120" y="69"/>
                  </a:cubicBezTo>
                  <a:cubicBezTo>
                    <a:pt x="128" y="69"/>
                    <a:pt x="132" y="66"/>
                    <a:pt x="132" y="66"/>
                  </a:cubicBezTo>
                  <a:cubicBezTo>
                    <a:pt x="132" y="66"/>
                    <a:pt x="132" y="66"/>
                    <a:pt x="132" y="66"/>
                  </a:cubicBezTo>
                  <a:cubicBezTo>
                    <a:pt x="132" y="72"/>
                    <a:pt x="128" y="75"/>
                    <a:pt x="124" y="76"/>
                  </a:cubicBezTo>
                  <a:cubicBezTo>
                    <a:pt x="121" y="77"/>
                    <a:pt x="115" y="79"/>
                    <a:pt x="105" y="79"/>
                  </a:cubicBezTo>
                  <a:close/>
                  <a:moveTo>
                    <a:pt x="82" y="55"/>
                  </a:moveTo>
                  <a:cubicBezTo>
                    <a:pt x="81" y="55"/>
                    <a:pt x="81" y="55"/>
                    <a:pt x="81" y="55"/>
                  </a:cubicBezTo>
                  <a:cubicBezTo>
                    <a:pt x="81" y="61"/>
                    <a:pt x="78" y="64"/>
                    <a:pt x="78" y="64"/>
                  </a:cubicBezTo>
                  <a:cubicBezTo>
                    <a:pt x="78" y="64"/>
                    <a:pt x="78" y="64"/>
                    <a:pt x="78" y="64"/>
                  </a:cubicBezTo>
                  <a:cubicBezTo>
                    <a:pt x="78" y="64"/>
                    <a:pt x="74" y="61"/>
                    <a:pt x="74" y="55"/>
                  </a:cubicBezTo>
                  <a:cubicBezTo>
                    <a:pt x="74" y="55"/>
                    <a:pt x="74" y="55"/>
                    <a:pt x="74" y="55"/>
                  </a:cubicBezTo>
                  <a:cubicBezTo>
                    <a:pt x="73" y="57"/>
                    <a:pt x="72" y="58"/>
                    <a:pt x="70" y="58"/>
                  </a:cubicBezTo>
                  <a:cubicBezTo>
                    <a:pt x="67" y="58"/>
                    <a:pt x="66" y="56"/>
                    <a:pt x="66" y="56"/>
                  </a:cubicBezTo>
                  <a:cubicBezTo>
                    <a:pt x="68" y="52"/>
                    <a:pt x="69" y="50"/>
                    <a:pt x="69" y="48"/>
                  </a:cubicBezTo>
                  <a:cubicBezTo>
                    <a:pt x="70" y="46"/>
                    <a:pt x="71" y="43"/>
                    <a:pt x="71" y="42"/>
                  </a:cubicBezTo>
                  <a:cubicBezTo>
                    <a:pt x="71" y="41"/>
                    <a:pt x="70" y="39"/>
                    <a:pt x="68" y="39"/>
                  </a:cubicBezTo>
                  <a:cubicBezTo>
                    <a:pt x="66" y="38"/>
                    <a:pt x="66" y="38"/>
                    <a:pt x="66" y="38"/>
                  </a:cubicBezTo>
                  <a:cubicBezTo>
                    <a:pt x="66" y="38"/>
                    <a:pt x="65" y="38"/>
                    <a:pt x="64" y="38"/>
                  </a:cubicBezTo>
                  <a:cubicBezTo>
                    <a:pt x="63" y="38"/>
                    <a:pt x="62" y="38"/>
                    <a:pt x="62" y="41"/>
                  </a:cubicBezTo>
                  <a:cubicBezTo>
                    <a:pt x="61" y="41"/>
                    <a:pt x="61" y="41"/>
                    <a:pt x="61" y="41"/>
                  </a:cubicBezTo>
                  <a:cubicBezTo>
                    <a:pt x="61" y="40"/>
                    <a:pt x="59" y="39"/>
                    <a:pt x="59" y="36"/>
                  </a:cubicBezTo>
                  <a:cubicBezTo>
                    <a:pt x="59" y="35"/>
                    <a:pt x="60" y="34"/>
                    <a:pt x="61" y="33"/>
                  </a:cubicBezTo>
                  <a:cubicBezTo>
                    <a:pt x="62" y="32"/>
                    <a:pt x="66" y="31"/>
                    <a:pt x="69" y="30"/>
                  </a:cubicBezTo>
                  <a:cubicBezTo>
                    <a:pt x="71" y="28"/>
                    <a:pt x="71" y="28"/>
                    <a:pt x="71" y="28"/>
                  </a:cubicBezTo>
                  <a:cubicBezTo>
                    <a:pt x="71" y="28"/>
                    <a:pt x="73" y="28"/>
                    <a:pt x="75" y="28"/>
                  </a:cubicBezTo>
                  <a:cubicBezTo>
                    <a:pt x="80" y="28"/>
                    <a:pt x="86" y="29"/>
                    <a:pt x="88" y="29"/>
                  </a:cubicBezTo>
                  <a:cubicBezTo>
                    <a:pt x="90" y="29"/>
                    <a:pt x="92" y="28"/>
                    <a:pt x="94" y="27"/>
                  </a:cubicBezTo>
                  <a:cubicBezTo>
                    <a:pt x="94" y="27"/>
                    <a:pt x="94" y="27"/>
                    <a:pt x="94" y="27"/>
                  </a:cubicBezTo>
                  <a:cubicBezTo>
                    <a:pt x="94" y="28"/>
                    <a:pt x="94" y="28"/>
                    <a:pt x="94" y="28"/>
                  </a:cubicBezTo>
                  <a:cubicBezTo>
                    <a:pt x="94" y="31"/>
                    <a:pt x="92" y="33"/>
                    <a:pt x="87" y="33"/>
                  </a:cubicBezTo>
                  <a:cubicBezTo>
                    <a:pt x="87" y="34"/>
                    <a:pt x="87" y="34"/>
                    <a:pt x="87" y="34"/>
                  </a:cubicBezTo>
                  <a:cubicBezTo>
                    <a:pt x="92" y="34"/>
                    <a:pt x="94" y="36"/>
                    <a:pt x="94" y="40"/>
                  </a:cubicBezTo>
                  <a:cubicBezTo>
                    <a:pt x="94" y="42"/>
                    <a:pt x="93" y="44"/>
                    <a:pt x="92" y="44"/>
                  </a:cubicBezTo>
                  <a:cubicBezTo>
                    <a:pt x="92" y="44"/>
                    <a:pt x="92" y="44"/>
                    <a:pt x="92" y="44"/>
                  </a:cubicBezTo>
                  <a:cubicBezTo>
                    <a:pt x="92" y="43"/>
                    <a:pt x="91" y="42"/>
                    <a:pt x="89" y="42"/>
                  </a:cubicBezTo>
                  <a:cubicBezTo>
                    <a:pt x="88" y="42"/>
                    <a:pt x="87" y="43"/>
                    <a:pt x="87" y="45"/>
                  </a:cubicBezTo>
                  <a:cubicBezTo>
                    <a:pt x="87" y="47"/>
                    <a:pt x="88" y="53"/>
                    <a:pt x="89" y="56"/>
                  </a:cubicBezTo>
                  <a:cubicBezTo>
                    <a:pt x="89" y="56"/>
                    <a:pt x="89" y="58"/>
                    <a:pt x="86" y="58"/>
                  </a:cubicBezTo>
                  <a:cubicBezTo>
                    <a:pt x="84" y="58"/>
                    <a:pt x="83" y="57"/>
                    <a:pt x="82" y="55"/>
                  </a:cubicBezTo>
                  <a:close/>
                  <a:moveTo>
                    <a:pt x="73" y="31"/>
                  </a:moveTo>
                  <a:cubicBezTo>
                    <a:pt x="73" y="31"/>
                    <a:pt x="73" y="31"/>
                    <a:pt x="73" y="31"/>
                  </a:cubicBezTo>
                  <a:cubicBezTo>
                    <a:pt x="73" y="32"/>
                    <a:pt x="74" y="33"/>
                    <a:pt x="76" y="33"/>
                  </a:cubicBezTo>
                  <a:cubicBezTo>
                    <a:pt x="77" y="33"/>
                    <a:pt x="78" y="32"/>
                    <a:pt x="78" y="31"/>
                  </a:cubicBezTo>
                  <a:cubicBezTo>
                    <a:pt x="78" y="31"/>
                    <a:pt x="78" y="31"/>
                    <a:pt x="78" y="31"/>
                  </a:cubicBezTo>
                  <a:lnTo>
                    <a:pt x="73"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7"/>
            <p:cNvSpPr>
              <a:spLocks noEditPoints="1"/>
            </p:cNvSpPr>
            <p:nvPr userDrawn="1"/>
          </p:nvSpPr>
          <p:spPr bwMode="auto">
            <a:xfrm>
              <a:off x="993" y="3152"/>
              <a:ext cx="122" cy="119"/>
            </a:xfrm>
            <a:custGeom>
              <a:avLst/>
              <a:gdLst>
                <a:gd name="T0" fmla="*/ 8 w 66"/>
                <a:gd name="T1" fmla="*/ 10 h 64"/>
                <a:gd name="T2" fmla="*/ 2 w 66"/>
                <a:gd name="T3" fmla="*/ 3 h 64"/>
                <a:gd name="T4" fmla="*/ 0 w 66"/>
                <a:gd name="T5" fmla="*/ 3 h 64"/>
                <a:gd name="T6" fmla="*/ 0 w 66"/>
                <a:gd name="T7" fmla="*/ 0 h 64"/>
                <a:gd name="T8" fmla="*/ 8 w 66"/>
                <a:gd name="T9" fmla="*/ 0 h 64"/>
                <a:gd name="T10" fmla="*/ 29 w 66"/>
                <a:gd name="T11" fmla="*/ 0 h 64"/>
                <a:gd name="T12" fmla="*/ 66 w 66"/>
                <a:gd name="T13" fmla="*/ 32 h 64"/>
                <a:gd name="T14" fmla="*/ 56 w 66"/>
                <a:gd name="T15" fmla="*/ 55 h 64"/>
                <a:gd name="T16" fmla="*/ 31 w 66"/>
                <a:gd name="T17" fmla="*/ 64 h 64"/>
                <a:gd name="T18" fmla="*/ 11 w 66"/>
                <a:gd name="T19" fmla="*/ 63 h 64"/>
                <a:gd name="T20" fmla="*/ 0 w 66"/>
                <a:gd name="T21" fmla="*/ 63 h 64"/>
                <a:gd name="T22" fmla="*/ 0 w 66"/>
                <a:gd name="T23" fmla="*/ 60 h 64"/>
                <a:gd name="T24" fmla="*/ 8 w 66"/>
                <a:gd name="T25" fmla="*/ 54 h 64"/>
                <a:gd name="T26" fmla="*/ 8 w 66"/>
                <a:gd name="T27" fmla="*/ 10 h 64"/>
                <a:gd name="T28" fmla="*/ 20 w 66"/>
                <a:gd name="T29" fmla="*/ 51 h 64"/>
                <a:gd name="T30" fmla="*/ 20 w 66"/>
                <a:gd name="T31" fmla="*/ 56 h 64"/>
                <a:gd name="T32" fmla="*/ 30 w 66"/>
                <a:gd name="T33" fmla="*/ 60 h 64"/>
                <a:gd name="T34" fmla="*/ 54 w 66"/>
                <a:gd name="T35" fmla="*/ 33 h 64"/>
                <a:gd name="T36" fmla="*/ 25 w 66"/>
                <a:gd name="T37" fmla="*/ 3 h 64"/>
                <a:gd name="T38" fmla="*/ 20 w 66"/>
                <a:gd name="T39" fmla="*/ 4 h 64"/>
                <a:gd name="T40" fmla="*/ 20 w 66"/>
                <a:gd name="T41"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64">
                  <a:moveTo>
                    <a:pt x="8" y="10"/>
                  </a:moveTo>
                  <a:cubicBezTo>
                    <a:pt x="8" y="5"/>
                    <a:pt x="8" y="3"/>
                    <a:pt x="2" y="3"/>
                  </a:cubicBezTo>
                  <a:cubicBezTo>
                    <a:pt x="1" y="3"/>
                    <a:pt x="0" y="3"/>
                    <a:pt x="0" y="3"/>
                  </a:cubicBezTo>
                  <a:cubicBezTo>
                    <a:pt x="0" y="0"/>
                    <a:pt x="0" y="0"/>
                    <a:pt x="0" y="0"/>
                  </a:cubicBezTo>
                  <a:cubicBezTo>
                    <a:pt x="2" y="0"/>
                    <a:pt x="5" y="0"/>
                    <a:pt x="8" y="0"/>
                  </a:cubicBezTo>
                  <a:cubicBezTo>
                    <a:pt x="15" y="0"/>
                    <a:pt x="23" y="0"/>
                    <a:pt x="29" y="0"/>
                  </a:cubicBezTo>
                  <a:cubicBezTo>
                    <a:pt x="52" y="0"/>
                    <a:pt x="66" y="13"/>
                    <a:pt x="66" y="32"/>
                  </a:cubicBezTo>
                  <a:cubicBezTo>
                    <a:pt x="66" y="41"/>
                    <a:pt x="62" y="50"/>
                    <a:pt x="56" y="55"/>
                  </a:cubicBezTo>
                  <a:cubicBezTo>
                    <a:pt x="49" y="61"/>
                    <a:pt x="40" y="64"/>
                    <a:pt x="31" y="64"/>
                  </a:cubicBezTo>
                  <a:cubicBezTo>
                    <a:pt x="27" y="64"/>
                    <a:pt x="19" y="63"/>
                    <a:pt x="11" y="63"/>
                  </a:cubicBezTo>
                  <a:cubicBezTo>
                    <a:pt x="8" y="63"/>
                    <a:pt x="5" y="63"/>
                    <a:pt x="0" y="63"/>
                  </a:cubicBezTo>
                  <a:cubicBezTo>
                    <a:pt x="0" y="60"/>
                    <a:pt x="0" y="60"/>
                    <a:pt x="0" y="60"/>
                  </a:cubicBezTo>
                  <a:cubicBezTo>
                    <a:pt x="7" y="60"/>
                    <a:pt x="8" y="59"/>
                    <a:pt x="8" y="54"/>
                  </a:cubicBezTo>
                  <a:lnTo>
                    <a:pt x="8" y="10"/>
                  </a:lnTo>
                  <a:close/>
                  <a:moveTo>
                    <a:pt x="20" y="51"/>
                  </a:moveTo>
                  <a:cubicBezTo>
                    <a:pt x="20" y="53"/>
                    <a:pt x="20" y="55"/>
                    <a:pt x="20" y="56"/>
                  </a:cubicBezTo>
                  <a:cubicBezTo>
                    <a:pt x="21" y="58"/>
                    <a:pt x="25" y="60"/>
                    <a:pt x="30" y="60"/>
                  </a:cubicBezTo>
                  <a:cubicBezTo>
                    <a:pt x="44" y="60"/>
                    <a:pt x="54" y="49"/>
                    <a:pt x="54" y="33"/>
                  </a:cubicBezTo>
                  <a:cubicBezTo>
                    <a:pt x="54" y="13"/>
                    <a:pt x="43" y="3"/>
                    <a:pt x="25" y="3"/>
                  </a:cubicBezTo>
                  <a:cubicBezTo>
                    <a:pt x="23" y="3"/>
                    <a:pt x="21" y="3"/>
                    <a:pt x="20" y="4"/>
                  </a:cubicBezTo>
                  <a:lnTo>
                    <a:pt x="20" y="5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8"/>
            <p:cNvSpPr>
              <a:spLocks noEditPoints="1"/>
            </p:cNvSpPr>
            <p:nvPr userDrawn="1"/>
          </p:nvSpPr>
          <p:spPr bwMode="auto">
            <a:xfrm>
              <a:off x="1125" y="3148"/>
              <a:ext cx="124" cy="121"/>
            </a:xfrm>
            <a:custGeom>
              <a:avLst/>
              <a:gdLst>
                <a:gd name="T0" fmla="*/ 0 w 67"/>
                <a:gd name="T1" fmla="*/ 62 h 65"/>
                <a:gd name="T2" fmla="*/ 11 w 67"/>
                <a:gd name="T3" fmla="*/ 53 h 65"/>
                <a:gd name="T4" fmla="*/ 29 w 67"/>
                <a:gd name="T5" fmla="*/ 4 h 65"/>
                <a:gd name="T6" fmla="*/ 38 w 67"/>
                <a:gd name="T7" fmla="*/ 0 h 65"/>
                <a:gd name="T8" fmla="*/ 59 w 67"/>
                <a:gd name="T9" fmla="*/ 57 h 65"/>
                <a:gd name="T10" fmla="*/ 67 w 67"/>
                <a:gd name="T11" fmla="*/ 62 h 65"/>
                <a:gd name="T12" fmla="*/ 67 w 67"/>
                <a:gd name="T13" fmla="*/ 65 h 65"/>
                <a:gd name="T14" fmla="*/ 55 w 67"/>
                <a:gd name="T15" fmla="*/ 65 h 65"/>
                <a:gd name="T16" fmla="*/ 40 w 67"/>
                <a:gd name="T17" fmla="*/ 65 h 65"/>
                <a:gd name="T18" fmla="*/ 40 w 67"/>
                <a:gd name="T19" fmla="*/ 62 h 65"/>
                <a:gd name="T20" fmla="*/ 41 w 67"/>
                <a:gd name="T21" fmla="*/ 62 h 65"/>
                <a:gd name="T22" fmla="*/ 47 w 67"/>
                <a:gd name="T23" fmla="*/ 60 h 65"/>
                <a:gd name="T24" fmla="*/ 46 w 67"/>
                <a:gd name="T25" fmla="*/ 56 h 65"/>
                <a:gd name="T26" fmla="*/ 42 w 67"/>
                <a:gd name="T27" fmla="*/ 44 h 65"/>
                <a:gd name="T28" fmla="*/ 19 w 67"/>
                <a:gd name="T29" fmla="*/ 44 h 65"/>
                <a:gd name="T30" fmla="*/ 15 w 67"/>
                <a:gd name="T31" fmla="*/ 55 h 65"/>
                <a:gd name="T32" fmla="*/ 14 w 67"/>
                <a:gd name="T33" fmla="*/ 59 h 65"/>
                <a:gd name="T34" fmla="*/ 22 w 67"/>
                <a:gd name="T35" fmla="*/ 62 h 65"/>
                <a:gd name="T36" fmla="*/ 22 w 67"/>
                <a:gd name="T37" fmla="*/ 65 h 65"/>
                <a:gd name="T38" fmla="*/ 7 w 67"/>
                <a:gd name="T39" fmla="*/ 65 h 65"/>
                <a:gd name="T40" fmla="*/ 0 w 67"/>
                <a:gd name="T41" fmla="*/ 65 h 65"/>
                <a:gd name="T42" fmla="*/ 0 w 67"/>
                <a:gd name="T43" fmla="*/ 62 h 65"/>
                <a:gd name="T44" fmla="*/ 30 w 67"/>
                <a:gd name="T45" fmla="*/ 12 h 65"/>
                <a:gd name="T46" fmla="*/ 21 w 67"/>
                <a:gd name="T47" fmla="*/ 38 h 65"/>
                <a:gd name="T48" fmla="*/ 40 w 67"/>
                <a:gd name="T49" fmla="*/ 38 h 65"/>
                <a:gd name="T50" fmla="*/ 30 w 67"/>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62"/>
                  </a:moveTo>
                  <a:cubicBezTo>
                    <a:pt x="6" y="62"/>
                    <a:pt x="9" y="60"/>
                    <a:pt x="11" y="53"/>
                  </a:cubicBezTo>
                  <a:cubicBezTo>
                    <a:pt x="29" y="4"/>
                    <a:pt x="29" y="4"/>
                    <a:pt x="29" y="4"/>
                  </a:cubicBezTo>
                  <a:cubicBezTo>
                    <a:pt x="32" y="3"/>
                    <a:pt x="35" y="2"/>
                    <a:pt x="38" y="0"/>
                  </a:cubicBezTo>
                  <a:cubicBezTo>
                    <a:pt x="59" y="57"/>
                    <a:pt x="59" y="57"/>
                    <a:pt x="59" y="57"/>
                  </a:cubicBezTo>
                  <a:cubicBezTo>
                    <a:pt x="60" y="61"/>
                    <a:pt x="63" y="62"/>
                    <a:pt x="67" y="62"/>
                  </a:cubicBezTo>
                  <a:cubicBezTo>
                    <a:pt x="67" y="65"/>
                    <a:pt x="67" y="65"/>
                    <a:pt x="67" y="65"/>
                  </a:cubicBezTo>
                  <a:cubicBezTo>
                    <a:pt x="63" y="65"/>
                    <a:pt x="58" y="65"/>
                    <a:pt x="55" y="65"/>
                  </a:cubicBezTo>
                  <a:cubicBezTo>
                    <a:pt x="51" y="65"/>
                    <a:pt x="46" y="65"/>
                    <a:pt x="40" y="65"/>
                  </a:cubicBezTo>
                  <a:cubicBezTo>
                    <a:pt x="40" y="62"/>
                    <a:pt x="40" y="62"/>
                    <a:pt x="40" y="62"/>
                  </a:cubicBezTo>
                  <a:cubicBezTo>
                    <a:pt x="41" y="62"/>
                    <a:pt x="41" y="62"/>
                    <a:pt x="41" y="62"/>
                  </a:cubicBezTo>
                  <a:cubicBezTo>
                    <a:pt x="45" y="62"/>
                    <a:pt x="47" y="62"/>
                    <a:pt x="47" y="60"/>
                  </a:cubicBezTo>
                  <a:cubicBezTo>
                    <a:pt x="47" y="59"/>
                    <a:pt x="46" y="58"/>
                    <a:pt x="46" y="56"/>
                  </a:cubicBezTo>
                  <a:cubicBezTo>
                    <a:pt x="42" y="44"/>
                    <a:pt x="42" y="44"/>
                    <a:pt x="42" y="44"/>
                  </a:cubicBezTo>
                  <a:cubicBezTo>
                    <a:pt x="19" y="44"/>
                    <a:pt x="19" y="44"/>
                    <a:pt x="19" y="44"/>
                  </a:cubicBezTo>
                  <a:cubicBezTo>
                    <a:pt x="15" y="55"/>
                    <a:pt x="15" y="55"/>
                    <a:pt x="15" y="55"/>
                  </a:cubicBezTo>
                  <a:cubicBezTo>
                    <a:pt x="15" y="57"/>
                    <a:pt x="14" y="58"/>
                    <a:pt x="14" y="59"/>
                  </a:cubicBezTo>
                  <a:cubicBezTo>
                    <a:pt x="14" y="62"/>
                    <a:pt x="16" y="62"/>
                    <a:pt x="22" y="62"/>
                  </a:cubicBezTo>
                  <a:cubicBezTo>
                    <a:pt x="22" y="65"/>
                    <a:pt x="22" y="65"/>
                    <a:pt x="22" y="65"/>
                  </a:cubicBezTo>
                  <a:cubicBezTo>
                    <a:pt x="17" y="65"/>
                    <a:pt x="12" y="65"/>
                    <a:pt x="7" y="65"/>
                  </a:cubicBezTo>
                  <a:cubicBezTo>
                    <a:pt x="5" y="65"/>
                    <a:pt x="2" y="65"/>
                    <a:pt x="0" y="65"/>
                  </a:cubicBezTo>
                  <a:lnTo>
                    <a:pt x="0" y="62"/>
                  </a:lnTo>
                  <a:close/>
                  <a:moveTo>
                    <a:pt x="30" y="12"/>
                  </a:moveTo>
                  <a:cubicBezTo>
                    <a:pt x="21" y="38"/>
                    <a:pt x="21" y="38"/>
                    <a:pt x="21" y="38"/>
                  </a:cubicBezTo>
                  <a:cubicBezTo>
                    <a:pt x="40" y="38"/>
                    <a:pt x="40" y="38"/>
                    <a:pt x="40" y="38"/>
                  </a:cubicBezTo>
                  <a:lnTo>
                    <a:pt x="30"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9"/>
            <p:cNvSpPr>
              <a:spLocks/>
            </p:cNvSpPr>
            <p:nvPr userDrawn="1"/>
          </p:nvSpPr>
          <p:spPr bwMode="auto">
            <a:xfrm>
              <a:off x="1258" y="3152"/>
              <a:ext cx="98" cy="119"/>
            </a:xfrm>
            <a:custGeom>
              <a:avLst/>
              <a:gdLst>
                <a:gd name="T0" fmla="*/ 0 w 53"/>
                <a:gd name="T1" fmla="*/ 60 h 64"/>
                <a:gd name="T2" fmla="*/ 8 w 53"/>
                <a:gd name="T3" fmla="*/ 54 h 64"/>
                <a:gd name="T4" fmla="*/ 8 w 53"/>
                <a:gd name="T5" fmla="*/ 10 h 64"/>
                <a:gd name="T6" fmla="*/ 0 w 53"/>
                <a:gd name="T7" fmla="*/ 3 h 64"/>
                <a:gd name="T8" fmla="*/ 0 w 53"/>
                <a:gd name="T9" fmla="*/ 3 h 64"/>
                <a:gd name="T10" fmla="*/ 0 w 53"/>
                <a:gd name="T11" fmla="*/ 0 h 64"/>
                <a:gd name="T12" fmla="*/ 7 w 53"/>
                <a:gd name="T13" fmla="*/ 0 h 64"/>
                <a:gd name="T14" fmla="*/ 27 w 53"/>
                <a:gd name="T15" fmla="*/ 0 h 64"/>
                <a:gd name="T16" fmla="*/ 27 w 53"/>
                <a:gd name="T17" fmla="*/ 3 h 64"/>
                <a:gd name="T18" fmla="*/ 19 w 53"/>
                <a:gd name="T19" fmla="*/ 10 h 64"/>
                <a:gd name="T20" fmla="*/ 19 w 53"/>
                <a:gd name="T21" fmla="*/ 51 h 64"/>
                <a:gd name="T22" fmla="*/ 31 w 53"/>
                <a:gd name="T23" fmla="*/ 59 h 64"/>
                <a:gd name="T24" fmla="*/ 50 w 53"/>
                <a:gd name="T25" fmla="*/ 48 h 64"/>
                <a:gd name="T26" fmla="*/ 53 w 53"/>
                <a:gd name="T27" fmla="*/ 49 h 64"/>
                <a:gd name="T28" fmla="*/ 49 w 53"/>
                <a:gd name="T29" fmla="*/ 64 h 64"/>
                <a:gd name="T30" fmla="*/ 39 w 53"/>
                <a:gd name="T31" fmla="*/ 63 h 64"/>
                <a:gd name="T32" fmla="*/ 23 w 53"/>
                <a:gd name="T33" fmla="*/ 63 h 64"/>
                <a:gd name="T34" fmla="*/ 12 w 53"/>
                <a:gd name="T35" fmla="*/ 63 h 64"/>
                <a:gd name="T36" fmla="*/ 0 w 53"/>
                <a:gd name="T37" fmla="*/ 64 h 64"/>
                <a:gd name="T38" fmla="*/ 0 w 53"/>
                <a:gd name="T3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4">
                  <a:moveTo>
                    <a:pt x="0" y="60"/>
                  </a:moveTo>
                  <a:cubicBezTo>
                    <a:pt x="7" y="60"/>
                    <a:pt x="8" y="59"/>
                    <a:pt x="8" y="54"/>
                  </a:cubicBezTo>
                  <a:cubicBezTo>
                    <a:pt x="8" y="10"/>
                    <a:pt x="8" y="10"/>
                    <a:pt x="8" y="10"/>
                  </a:cubicBezTo>
                  <a:cubicBezTo>
                    <a:pt x="8" y="4"/>
                    <a:pt x="7" y="3"/>
                    <a:pt x="0" y="3"/>
                  </a:cubicBezTo>
                  <a:cubicBezTo>
                    <a:pt x="0" y="3"/>
                    <a:pt x="0" y="3"/>
                    <a:pt x="0" y="3"/>
                  </a:cubicBezTo>
                  <a:cubicBezTo>
                    <a:pt x="0" y="0"/>
                    <a:pt x="0" y="0"/>
                    <a:pt x="0" y="0"/>
                  </a:cubicBezTo>
                  <a:cubicBezTo>
                    <a:pt x="3" y="0"/>
                    <a:pt x="5" y="0"/>
                    <a:pt x="7" y="0"/>
                  </a:cubicBezTo>
                  <a:cubicBezTo>
                    <a:pt x="16" y="0"/>
                    <a:pt x="23" y="0"/>
                    <a:pt x="27" y="0"/>
                  </a:cubicBezTo>
                  <a:cubicBezTo>
                    <a:pt x="27" y="3"/>
                    <a:pt x="27" y="3"/>
                    <a:pt x="27" y="3"/>
                  </a:cubicBezTo>
                  <a:cubicBezTo>
                    <a:pt x="20" y="3"/>
                    <a:pt x="19" y="4"/>
                    <a:pt x="19" y="10"/>
                  </a:cubicBezTo>
                  <a:cubicBezTo>
                    <a:pt x="19" y="51"/>
                    <a:pt x="19" y="51"/>
                    <a:pt x="19" y="51"/>
                  </a:cubicBezTo>
                  <a:cubicBezTo>
                    <a:pt x="19" y="59"/>
                    <a:pt x="22" y="59"/>
                    <a:pt x="31" y="59"/>
                  </a:cubicBezTo>
                  <a:cubicBezTo>
                    <a:pt x="42" y="59"/>
                    <a:pt x="48" y="58"/>
                    <a:pt x="50" y="48"/>
                  </a:cubicBezTo>
                  <a:cubicBezTo>
                    <a:pt x="53" y="49"/>
                    <a:pt x="53" y="49"/>
                    <a:pt x="53" y="49"/>
                  </a:cubicBezTo>
                  <a:cubicBezTo>
                    <a:pt x="49" y="64"/>
                    <a:pt x="49" y="64"/>
                    <a:pt x="49" y="64"/>
                  </a:cubicBezTo>
                  <a:cubicBezTo>
                    <a:pt x="47" y="63"/>
                    <a:pt x="43" y="63"/>
                    <a:pt x="39" y="63"/>
                  </a:cubicBezTo>
                  <a:cubicBezTo>
                    <a:pt x="35" y="63"/>
                    <a:pt x="29" y="63"/>
                    <a:pt x="23" y="63"/>
                  </a:cubicBezTo>
                  <a:cubicBezTo>
                    <a:pt x="19" y="63"/>
                    <a:pt x="15" y="63"/>
                    <a:pt x="12" y="63"/>
                  </a:cubicBezTo>
                  <a:cubicBezTo>
                    <a:pt x="5" y="63"/>
                    <a:pt x="0" y="63"/>
                    <a:pt x="0" y="64"/>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0"/>
            <p:cNvSpPr>
              <a:spLocks/>
            </p:cNvSpPr>
            <p:nvPr userDrawn="1"/>
          </p:nvSpPr>
          <p:spPr bwMode="auto">
            <a:xfrm>
              <a:off x="1364" y="3152"/>
              <a:ext cx="135" cy="117"/>
            </a:xfrm>
            <a:custGeom>
              <a:avLst/>
              <a:gdLst>
                <a:gd name="T0" fmla="*/ 1 w 73"/>
                <a:gd name="T1" fmla="*/ 60 h 63"/>
                <a:gd name="T2" fmla="*/ 9 w 73"/>
                <a:gd name="T3" fmla="*/ 54 h 63"/>
                <a:gd name="T4" fmla="*/ 9 w 73"/>
                <a:gd name="T5" fmla="*/ 10 h 63"/>
                <a:gd name="T6" fmla="*/ 2 w 73"/>
                <a:gd name="T7" fmla="*/ 3 h 63"/>
                <a:gd name="T8" fmla="*/ 0 w 73"/>
                <a:gd name="T9" fmla="*/ 3 h 63"/>
                <a:gd name="T10" fmla="*/ 0 w 73"/>
                <a:gd name="T11" fmla="*/ 0 h 63"/>
                <a:gd name="T12" fmla="*/ 14 w 73"/>
                <a:gd name="T13" fmla="*/ 0 h 63"/>
                <a:gd name="T14" fmla="*/ 29 w 73"/>
                <a:gd name="T15" fmla="*/ 0 h 63"/>
                <a:gd name="T16" fmla="*/ 29 w 73"/>
                <a:gd name="T17" fmla="*/ 3 h 63"/>
                <a:gd name="T18" fmla="*/ 28 w 73"/>
                <a:gd name="T19" fmla="*/ 3 h 63"/>
                <a:gd name="T20" fmla="*/ 21 w 73"/>
                <a:gd name="T21" fmla="*/ 11 h 63"/>
                <a:gd name="T22" fmla="*/ 21 w 73"/>
                <a:gd name="T23" fmla="*/ 28 h 63"/>
                <a:gd name="T24" fmla="*/ 53 w 73"/>
                <a:gd name="T25" fmla="*/ 28 h 63"/>
                <a:gd name="T26" fmla="*/ 53 w 73"/>
                <a:gd name="T27" fmla="*/ 10 h 63"/>
                <a:gd name="T28" fmla="*/ 46 w 73"/>
                <a:gd name="T29" fmla="*/ 3 h 63"/>
                <a:gd name="T30" fmla="*/ 45 w 73"/>
                <a:gd name="T31" fmla="*/ 3 h 63"/>
                <a:gd name="T32" fmla="*/ 45 w 73"/>
                <a:gd name="T33" fmla="*/ 0 h 63"/>
                <a:gd name="T34" fmla="*/ 59 w 73"/>
                <a:gd name="T35" fmla="*/ 0 h 63"/>
                <a:gd name="T36" fmla="*/ 73 w 73"/>
                <a:gd name="T37" fmla="*/ 0 h 63"/>
                <a:gd name="T38" fmla="*/ 73 w 73"/>
                <a:gd name="T39" fmla="*/ 3 h 63"/>
                <a:gd name="T40" fmla="*/ 72 w 73"/>
                <a:gd name="T41" fmla="*/ 3 h 63"/>
                <a:gd name="T42" fmla="*/ 65 w 73"/>
                <a:gd name="T43" fmla="*/ 11 h 63"/>
                <a:gd name="T44" fmla="*/ 65 w 73"/>
                <a:gd name="T45" fmla="*/ 52 h 63"/>
                <a:gd name="T46" fmla="*/ 73 w 73"/>
                <a:gd name="T47" fmla="*/ 60 h 63"/>
                <a:gd name="T48" fmla="*/ 73 w 73"/>
                <a:gd name="T49" fmla="*/ 60 h 63"/>
                <a:gd name="T50" fmla="*/ 73 w 73"/>
                <a:gd name="T51" fmla="*/ 63 h 63"/>
                <a:gd name="T52" fmla="*/ 59 w 73"/>
                <a:gd name="T53" fmla="*/ 63 h 63"/>
                <a:gd name="T54" fmla="*/ 45 w 73"/>
                <a:gd name="T55" fmla="*/ 63 h 63"/>
                <a:gd name="T56" fmla="*/ 45 w 73"/>
                <a:gd name="T57" fmla="*/ 60 h 63"/>
                <a:gd name="T58" fmla="*/ 53 w 73"/>
                <a:gd name="T59" fmla="*/ 54 h 63"/>
                <a:gd name="T60" fmla="*/ 53 w 73"/>
                <a:gd name="T61" fmla="*/ 33 h 63"/>
                <a:gd name="T62" fmla="*/ 21 w 73"/>
                <a:gd name="T63" fmla="*/ 33 h 63"/>
                <a:gd name="T64" fmla="*/ 21 w 73"/>
                <a:gd name="T65" fmla="*/ 52 h 63"/>
                <a:gd name="T66" fmla="*/ 28 w 73"/>
                <a:gd name="T67" fmla="*/ 60 h 63"/>
                <a:gd name="T68" fmla="*/ 29 w 73"/>
                <a:gd name="T69" fmla="*/ 60 h 63"/>
                <a:gd name="T70" fmla="*/ 29 w 73"/>
                <a:gd name="T71" fmla="*/ 63 h 63"/>
                <a:gd name="T72" fmla="*/ 14 w 73"/>
                <a:gd name="T73" fmla="*/ 63 h 63"/>
                <a:gd name="T74" fmla="*/ 1 w 73"/>
                <a:gd name="T75" fmla="*/ 63 h 63"/>
                <a:gd name="T76" fmla="*/ 1 w 73"/>
                <a:gd name="T7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63">
                  <a:moveTo>
                    <a:pt x="1" y="60"/>
                  </a:moveTo>
                  <a:cubicBezTo>
                    <a:pt x="8" y="60"/>
                    <a:pt x="9" y="59"/>
                    <a:pt x="9" y="54"/>
                  </a:cubicBezTo>
                  <a:cubicBezTo>
                    <a:pt x="9" y="10"/>
                    <a:pt x="9" y="10"/>
                    <a:pt x="9" y="10"/>
                  </a:cubicBezTo>
                  <a:cubicBezTo>
                    <a:pt x="9" y="4"/>
                    <a:pt x="9" y="3"/>
                    <a:pt x="2" y="3"/>
                  </a:cubicBezTo>
                  <a:cubicBezTo>
                    <a:pt x="1" y="3"/>
                    <a:pt x="0" y="3"/>
                    <a:pt x="0" y="3"/>
                  </a:cubicBezTo>
                  <a:cubicBezTo>
                    <a:pt x="0" y="0"/>
                    <a:pt x="0" y="0"/>
                    <a:pt x="0" y="0"/>
                  </a:cubicBezTo>
                  <a:cubicBezTo>
                    <a:pt x="3" y="0"/>
                    <a:pt x="9" y="0"/>
                    <a:pt x="14" y="0"/>
                  </a:cubicBezTo>
                  <a:cubicBezTo>
                    <a:pt x="19" y="0"/>
                    <a:pt x="24" y="0"/>
                    <a:pt x="29" y="0"/>
                  </a:cubicBezTo>
                  <a:cubicBezTo>
                    <a:pt x="29" y="3"/>
                    <a:pt x="29" y="3"/>
                    <a:pt x="29" y="3"/>
                  </a:cubicBezTo>
                  <a:cubicBezTo>
                    <a:pt x="28" y="3"/>
                    <a:pt x="28" y="3"/>
                    <a:pt x="28" y="3"/>
                  </a:cubicBezTo>
                  <a:cubicBezTo>
                    <a:pt x="22" y="3"/>
                    <a:pt x="21" y="5"/>
                    <a:pt x="21" y="11"/>
                  </a:cubicBezTo>
                  <a:cubicBezTo>
                    <a:pt x="21" y="28"/>
                    <a:pt x="21" y="28"/>
                    <a:pt x="21" y="28"/>
                  </a:cubicBezTo>
                  <a:cubicBezTo>
                    <a:pt x="53" y="28"/>
                    <a:pt x="53" y="28"/>
                    <a:pt x="53" y="28"/>
                  </a:cubicBezTo>
                  <a:cubicBezTo>
                    <a:pt x="53" y="10"/>
                    <a:pt x="53" y="10"/>
                    <a:pt x="53" y="10"/>
                  </a:cubicBezTo>
                  <a:cubicBezTo>
                    <a:pt x="53" y="4"/>
                    <a:pt x="53" y="3"/>
                    <a:pt x="46" y="3"/>
                  </a:cubicBezTo>
                  <a:cubicBezTo>
                    <a:pt x="45" y="3"/>
                    <a:pt x="45" y="3"/>
                    <a:pt x="45" y="3"/>
                  </a:cubicBezTo>
                  <a:cubicBezTo>
                    <a:pt x="45" y="0"/>
                    <a:pt x="45" y="0"/>
                    <a:pt x="45" y="0"/>
                  </a:cubicBezTo>
                  <a:cubicBezTo>
                    <a:pt x="49" y="0"/>
                    <a:pt x="53" y="0"/>
                    <a:pt x="59" y="0"/>
                  </a:cubicBezTo>
                  <a:cubicBezTo>
                    <a:pt x="63" y="0"/>
                    <a:pt x="68" y="0"/>
                    <a:pt x="73" y="0"/>
                  </a:cubicBezTo>
                  <a:cubicBezTo>
                    <a:pt x="73" y="3"/>
                    <a:pt x="73" y="3"/>
                    <a:pt x="73" y="3"/>
                  </a:cubicBezTo>
                  <a:cubicBezTo>
                    <a:pt x="73" y="3"/>
                    <a:pt x="73" y="3"/>
                    <a:pt x="72" y="3"/>
                  </a:cubicBezTo>
                  <a:cubicBezTo>
                    <a:pt x="66" y="3"/>
                    <a:pt x="65" y="5"/>
                    <a:pt x="65" y="11"/>
                  </a:cubicBezTo>
                  <a:cubicBezTo>
                    <a:pt x="65" y="52"/>
                    <a:pt x="65" y="52"/>
                    <a:pt x="65" y="52"/>
                  </a:cubicBezTo>
                  <a:cubicBezTo>
                    <a:pt x="65" y="59"/>
                    <a:pt x="65" y="60"/>
                    <a:pt x="73" y="60"/>
                  </a:cubicBezTo>
                  <a:cubicBezTo>
                    <a:pt x="73" y="60"/>
                    <a:pt x="73" y="60"/>
                    <a:pt x="73" y="60"/>
                  </a:cubicBezTo>
                  <a:cubicBezTo>
                    <a:pt x="73" y="63"/>
                    <a:pt x="73" y="63"/>
                    <a:pt x="73" y="63"/>
                  </a:cubicBezTo>
                  <a:cubicBezTo>
                    <a:pt x="68" y="63"/>
                    <a:pt x="63" y="63"/>
                    <a:pt x="59" y="63"/>
                  </a:cubicBezTo>
                  <a:cubicBezTo>
                    <a:pt x="55" y="63"/>
                    <a:pt x="50" y="63"/>
                    <a:pt x="45" y="63"/>
                  </a:cubicBezTo>
                  <a:cubicBezTo>
                    <a:pt x="45" y="60"/>
                    <a:pt x="45" y="60"/>
                    <a:pt x="45" y="60"/>
                  </a:cubicBezTo>
                  <a:cubicBezTo>
                    <a:pt x="52" y="60"/>
                    <a:pt x="53" y="59"/>
                    <a:pt x="53" y="54"/>
                  </a:cubicBezTo>
                  <a:cubicBezTo>
                    <a:pt x="53" y="33"/>
                    <a:pt x="53" y="33"/>
                    <a:pt x="53" y="33"/>
                  </a:cubicBezTo>
                  <a:cubicBezTo>
                    <a:pt x="21" y="33"/>
                    <a:pt x="21" y="33"/>
                    <a:pt x="21" y="33"/>
                  </a:cubicBezTo>
                  <a:cubicBezTo>
                    <a:pt x="21" y="52"/>
                    <a:pt x="21" y="52"/>
                    <a:pt x="21" y="52"/>
                  </a:cubicBezTo>
                  <a:cubicBezTo>
                    <a:pt x="21" y="59"/>
                    <a:pt x="21" y="60"/>
                    <a:pt x="28" y="60"/>
                  </a:cubicBezTo>
                  <a:cubicBezTo>
                    <a:pt x="29" y="60"/>
                    <a:pt x="29" y="60"/>
                    <a:pt x="29" y="60"/>
                  </a:cubicBezTo>
                  <a:cubicBezTo>
                    <a:pt x="29" y="63"/>
                    <a:pt x="29" y="63"/>
                    <a:pt x="29" y="63"/>
                  </a:cubicBezTo>
                  <a:cubicBezTo>
                    <a:pt x="24" y="63"/>
                    <a:pt x="19" y="63"/>
                    <a:pt x="14" y="63"/>
                  </a:cubicBezTo>
                  <a:cubicBezTo>
                    <a:pt x="10" y="63"/>
                    <a:pt x="6" y="63"/>
                    <a:pt x="1" y="63"/>
                  </a:cubicBezTo>
                  <a:lnTo>
                    <a:pt x="1"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1"/>
            <p:cNvSpPr>
              <a:spLocks noEditPoints="1"/>
            </p:cNvSpPr>
            <p:nvPr userDrawn="1"/>
          </p:nvSpPr>
          <p:spPr bwMode="auto">
            <a:xfrm>
              <a:off x="1514" y="3150"/>
              <a:ext cx="126" cy="123"/>
            </a:xfrm>
            <a:custGeom>
              <a:avLst/>
              <a:gdLst>
                <a:gd name="T0" fmla="*/ 10 w 68"/>
                <a:gd name="T1" fmla="*/ 58 h 66"/>
                <a:gd name="T2" fmla="*/ 0 w 68"/>
                <a:gd name="T3" fmla="*/ 34 h 66"/>
                <a:gd name="T4" fmla="*/ 7 w 68"/>
                <a:gd name="T5" fmla="*/ 12 h 66"/>
                <a:gd name="T6" fmla="*/ 35 w 68"/>
                <a:gd name="T7" fmla="*/ 0 h 66"/>
                <a:gd name="T8" fmla="*/ 57 w 68"/>
                <a:gd name="T9" fmla="*/ 8 h 66"/>
                <a:gd name="T10" fmla="*/ 68 w 68"/>
                <a:gd name="T11" fmla="*/ 32 h 66"/>
                <a:gd name="T12" fmla="*/ 60 w 68"/>
                <a:gd name="T13" fmla="*/ 54 h 66"/>
                <a:gd name="T14" fmla="*/ 33 w 68"/>
                <a:gd name="T15" fmla="*/ 66 h 66"/>
                <a:gd name="T16" fmla="*/ 10 w 68"/>
                <a:gd name="T17" fmla="*/ 58 h 66"/>
                <a:gd name="T18" fmla="*/ 12 w 68"/>
                <a:gd name="T19" fmla="*/ 31 h 66"/>
                <a:gd name="T20" fmla="*/ 35 w 68"/>
                <a:gd name="T21" fmla="*/ 62 h 66"/>
                <a:gd name="T22" fmla="*/ 55 w 68"/>
                <a:gd name="T23" fmla="*/ 34 h 66"/>
                <a:gd name="T24" fmla="*/ 33 w 68"/>
                <a:gd name="T25" fmla="*/ 4 h 66"/>
                <a:gd name="T26" fmla="*/ 12 w 68"/>
                <a:gd name="T27"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6">
                  <a:moveTo>
                    <a:pt x="10" y="58"/>
                  </a:moveTo>
                  <a:cubicBezTo>
                    <a:pt x="3" y="51"/>
                    <a:pt x="0" y="44"/>
                    <a:pt x="0" y="34"/>
                  </a:cubicBezTo>
                  <a:cubicBezTo>
                    <a:pt x="0" y="25"/>
                    <a:pt x="3" y="18"/>
                    <a:pt x="7" y="12"/>
                  </a:cubicBezTo>
                  <a:cubicBezTo>
                    <a:pt x="14" y="4"/>
                    <a:pt x="23" y="0"/>
                    <a:pt x="35" y="0"/>
                  </a:cubicBezTo>
                  <a:cubicBezTo>
                    <a:pt x="44" y="0"/>
                    <a:pt x="51" y="2"/>
                    <a:pt x="57" y="8"/>
                  </a:cubicBezTo>
                  <a:cubicBezTo>
                    <a:pt x="65" y="14"/>
                    <a:pt x="68" y="22"/>
                    <a:pt x="68" y="32"/>
                  </a:cubicBezTo>
                  <a:cubicBezTo>
                    <a:pt x="68" y="40"/>
                    <a:pt x="65" y="48"/>
                    <a:pt x="60" y="54"/>
                  </a:cubicBezTo>
                  <a:cubicBezTo>
                    <a:pt x="53" y="62"/>
                    <a:pt x="44" y="66"/>
                    <a:pt x="33" y="66"/>
                  </a:cubicBezTo>
                  <a:cubicBezTo>
                    <a:pt x="24" y="66"/>
                    <a:pt x="17" y="63"/>
                    <a:pt x="10" y="58"/>
                  </a:cubicBezTo>
                  <a:close/>
                  <a:moveTo>
                    <a:pt x="12" y="31"/>
                  </a:moveTo>
                  <a:cubicBezTo>
                    <a:pt x="12" y="50"/>
                    <a:pt x="22" y="62"/>
                    <a:pt x="35" y="62"/>
                  </a:cubicBezTo>
                  <a:cubicBezTo>
                    <a:pt x="47" y="62"/>
                    <a:pt x="55" y="52"/>
                    <a:pt x="55" y="34"/>
                  </a:cubicBezTo>
                  <a:cubicBezTo>
                    <a:pt x="55" y="16"/>
                    <a:pt x="45" y="4"/>
                    <a:pt x="33" y="4"/>
                  </a:cubicBezTo>
                  <a:cubicBezTo>
                    <a:pt x="20" y="4"/>
                    <a:pt x="12" y="13"/>
                    <a:pt x="12" y="3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2"/>
            <p:cNvSpPr>
              <a:spLocks/>
            </p:cNvSpPr>
            <p:nvPr userDrawn="1"/>
          </p:nvSpPr>
          <p:spPr bwMode="auto">
            <a:xfrm>
              <a:off x="1653" y="3152"/>
              <a:ext cx="124" cy="121"/>
            </a:xfrm>
            <a:custGeom>
              <a:avLst/>
              <a:gdLst>
                <a:gd name="T0" fmla="*/ 0 w 67"/>
                <a:gd name="T1" fmla="*/ 0 h 65"/>
                <a:gd name="T2" fmla="*/ 13 w 67"/>
                <a:gd name="T3" fmla="*/ 1 h 65"/>
                <a:gd name="T4" fmla="*/ 27 w 67"/>
                <a:gd name="T5" fmla="*/ 0 h 65"/>
                <a:gd name="T6" fmla="*/ 27 w 67"/>
                <a:gd name="T7" fmla="*/ 3 h 65"/>
                <a:gd name="T8" fmla="*/ 26 w 67"/>
                <a:gd name="T9" fmla="*/ 3 h 65"/>
                <a:gd name="T10" fmla="*/ 20 w 67"/>
                <a:gd name="T11" fmla="*/ 11 h 65"/>
                <a:gd name="T12" fmla="*/ 20 w 67"/>
                <a:gd name="T13" fmla="*/ 41 h 65"/>
                <a:gd name="T14" fmla="*/ 36 w 67"/>
                <a:gd name="T15" fmla="*/ 60 h 65"/>
                <a:gd name="T16" fmla="*/ 52 w 67"/>
                <a:gd name="T17" fmla="*/ 53 h 65"/>
                <a:gd name="T18" fmla="*/ 54 w 67"/>
                <a:gd name="T19" fmla="*/ 39 h 65"/>
                <a:gd name="T20" fmla="*/ 54 w 67"/>
                <a:gd name="T21" fmla="*/ 14 h 65"/>
                <a:gd name="T22" fmla="*/ 47 w 67"/>
                <a:gd name="T23" fmla="*/ 3 h 65"/>
                <a:gd name="T24" fmla="*/ 46 w 67"/>
                <a:gd name="T25" fmla="*/ 3 h 65"/>
                <a:gd name="T26" fmla="*/ 46 w 67"/>
                <a:gd name="T27" fmla="*/ 0 h 65"/>
                <a:gd name="T28" fmla="*/ 55 w 67"/>
                <a:gd name="T29" fmla="*/ 0 h 65"/>
                <a:gd name="T30" fmla="*/ 67 w 67"/>
                <a:gd name="T31" fmla="*/ 0 h 65"/>
                <a:gd name="T32" fmla="*/ 67 w 67"/>
                <a:gd name="T33" fmla="*/ 3 h 65"/>
                <a:gd name="T34" fmla="*/ 65 w 67"/>
                <a:gd name="T35" fmla="*/ 3 h 65"/>
                <a:gd name="T36" fmla="*/ 59 w 67"/>
                <a:gd name="T37" fmla="*/ 14 h 65"/>
                <a:gd name="T38" fmla="*/ 59 w 67"/>
                <a:gd name="T39" fmla="*/ 37 h 65"/>
                <a:gd name="T40" fmla="*/ 54 w 67"/>
                <a:gd name="T41" fmla="*/ 58 h 65"/>
                <a:gd name="T42" fmla="*/ 32 w 67"/>
                <a:gd name="T43" fmla="*/ 65 h 65"/>
                <a:gd name="T44" fmla="*/ 8 w 67"/>
                <a:gd name="T45" fmla="*/ 40 h 65"/>
                <a:gd name="T46" fmla="*/ 8 w 67"/>
                <a:gd name="T47" fmla="*/ 13 h 65"/>
                <a:gd name="T48" fmla="*/ 0 w 67"/>
                <a:gd name="T49" fmla="*/ 3 h 65"/>
                <a:gd name="T50" fmla="*/ 0 w 67"/>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0"/>
                  </a:moveTo>
                  <a:cubicBezTo>
                    <a:pt x="4" y="0"/>
                    <a:pt x="9" y="1"/>
                    <a:pt x="13" y="1"/>
                  </a:cubicBezTo>
                  <a:cubicBezTo>
                    <a:pt x="18" y="1"/>
                    <a:pt x="22" y="0"/>
                    <a:pt x="27" y="0"/>
                  </a:cubicBezTo>
                  <a:cubicBezTo>
                    <a:pt x="27" y="3"/>
                    <a:pt x="27" y="3"/>
                    <a:pt x="27" y="3"/>
                  </a:cubicBezTo>
                  <a:cubicBezTo>
                    <a:pt x="27" y="3"/>
                    <a:pt x="27" y="3"/>
                    <a:pt x="26" y="3"/>
                  </a:cubicBezTo>
                  <a:cubicBezTo>
                    <a:pt x="20" y="3"/>
                    <a:pt x="20" y="5"/>
                    <a:pt x="20" y="11"/>
                  </a:cubicBezTo>
                  <a:cubicBezTo>
                    <a:pt x="20" y="41"/>
                    <a:pt x="20" y="41"/>
                    <a:pt x="20" y="41"/>
                  </a:cubicBezTo>
                  <a:cubicBezTo>
                    <a:pt x="20" y="54"/>
                    <a:pt x="25" y="60"/>
                    <a:pt x="36" y="60"/>
                  </a:cubicBezTo>
                  <a:cubicBezTo>
                    <a:pt x="43" y="60"/>
                    <a:pt x="49" y="57"/>
                    <a:pt x="52" y="53"/>
                  </a:cubicBezTo>
                  <a:cubicBezTo>
                    <a:pt x="54" y="49"/>
                    <a:pt x="54" y="45"/>
                    <a:pt x="54" y="39"/>
                  </a:cubicBezTo>
                  <a:cubicBezTo>
                    <a:pt x="54" y="14"/>
                    <a:pt x="54" y="14"/>
                    <a:pt x="54" y="14"/>
                  </a:cubicBezTo>
                  <a:cubicBezTo>
                    <a:pt x="54" y="6"/>
                    <a:pt x="53" y="3"/>
                    <a:pt x="47" y="3"/>
                  </a:cubicBezTo>
                  <a:cubicBezTo>
                    <a:pt x="46" y="3"/>
                    <a:pt x="46" y="3"/>
                    <a:pt x="46" y="3"/>
                  </a:cubicBezTo>
                  <a:cubicBezTo>
                    <a:pt x="46" y="0"/>
                    <a:pt x="46" y="0"/>
                    <a:pt x="46" y="0"/>
                  </a:cubicBezTo>
                  <a:cubicBezTo>
                    <a:pt x="48" y="0"/>
                    <a:pt x="51" y="0"/>
                    <a:pt x="55" y="0"/>
                  </a:cubicBezTo>
                  <a:cubicBezTo>
                    <a:pt x="58" y="0"/>
                    <a:pt x="62" y="0"/>
                    <a:pt x="67" y="0"/>
                  </a:cubicBezTo>
                  <a:cubicBezTo>
                    <a:pt x="67" y="3"/>
                    <a:pt x="67" y="3"/>
                    <a:pt x="67" y="3"/>
                  </a:cubicBezTo>
                  <a:cubicBezTo>
                    <a:pt x="67" y="3"/>
                    <a:pt x="66" y="3"/>
                    <a:pt x="65" y="3"/>
                  </a:cubicBezTo>
                  <a:cubicBezTo>
                    <a:pt x="60" y="3"/>
                    <a:pt x="59" y="6"/>
                    <a:pt x="59" y="14"/>
                  </a:cubicBezTo>
                  <a:cubicBezTo>
                    <a:pt x="59" y="37"/>
                    <a:pt x="59" y="37"/>
                    <a:pt x="59" y="37"/>
                  </a:cubicBezTo>
                  <a:cubicBezTo>
                    <a:pt x="59" y="46"/>
                    <a:pt x="59" y="52"/>
                    <a:pt x="54" y="58"/>
                  </a:cubicBezTo>
                  <a:cubicBezTo>
                    <a:pt x="49" y="63"/>
                    <a:pt x="42" y="65"/>
                    <a:pt x="32" y="65"/>
                  </a:cubicBezTo>
                  <a:cubicBezTo>
                    <a:pt x="15" y="65"/>
                    <a:pt x="8" y="57"/>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3"/>
            <p:cNvSpPr>
              <a:spLocks/>
            </p:cNvSpPr>
            <p:nvPr userDrawn="1"/>
          </p:nvSpPr>
          <p:spPr bwMode="auto">
            <a:xfrm>
              <a:off x="1792" y="3150"/>
              <a:ext cx="68" cy="123"/>
            </a:xfrm>
            <a:custGeom>
              <a:avLst/>
              <a:gdLst>
                <a:gd name="T0" fmla="*/ 0 w 37"/>
                <a:gd name="T1" fmla="*/ 48 h 66"/>
                <a:gd name="T2" fmla="*/ 2 w 37"/>
                <a:gd name="T3" fmla="*/ 47 h 66"/>
                <a:gd name="T4" fmla="*/ 16 w 37"/>
                <a:gd name="T5" fmla="*/ 62 h 66"/>
                <a:gd name="T6" fmla="*/ 27 w 37"/>
                <a:gd name="T7" fmla="*/ 51 h 66"/>
                <a:gd name="T8" fmla="*/ 24 w 37"/>
                <a:gd name="T9" fmla="*/ 43 h 66"/>
                <a:gd name="T10" fmla="*/ 13 w 37"/>
                <a:gd name="T11" fmla="*/ 36 h 66"/>
                <a:gd name="T12" fmla="*/ 1 w 37"/>
                <a:gd name="T13" fmla="*/ 19 h 66"/>
                <a:gd name="T14" fmla="*/ 21 w 37"/>
                <a:gd name="T15" fmla="*/ 0 h 66"/>
                <a:gd name="T16" fmla="*/ 33 w 37"/>
                <a:gd name="T17" fmla="*/ 1 h 66"/>
                <a:gd name="T18" fmla="*/ 34 w 37"/>
                <a:gd name="T19" fmla="*/ 14 h 66"/>
                <a:gd name="T20" fmla="*/ 32 w 37"/>
                <a:gd name="T21" fmla="*/ 15 h 66"/>
                <a:gd name="T22" fmla="*/ 21 w 37"/>
                <a:gd name="T23" fmla="*/ 4 h 66"/>
                <a:gd name="T24" fmla="*/ 10 w 37"/>
                <a:gd name="T25" fmla="*/ 14 h 66"/>
                <a:gd name="T26" fmla="*/ 13 w 37"/>
                <a:gd name="T27" fmla="*/ 22 h 66"/>
                <a:gd name="T28" fmla="*/ 24 w 37"/>
                <a:gd name="T29" fmla="*/ 28 h 66"/>
                <a:gd name="T30" fmla="*/ 37 w 37"/>
                <a:gd name="T31" fmla="*/ 46 h 66"/>
                <a:gd name="T32" fmla="*/ 16 w 37"/>
                <a:gd name="T33" fmla="*/ 66 h 66"/>
                <a:gd name="T34" fmla="*/ 1 w 37"/>
                <a:gd name="T35" fmla="*/ 61 h 66"/>
                <a:gd name="T36" fmla="*/ 0 w 37"/>
                <a:gd name="T3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6">
                  <a:moveTo>
                    <a:pt x="0" y="48"/>
                  </a:moveTo>
                  <a:cubicBezTo>
                    <a:pt x="2" y="47"/>
                    <a:pt x="2" y="47"/>
                    <a:pt x="2" y="47"/>
                  </a:cubicBezTo>
                  <a:cubicBezTo>
                    <a:pt x="4" y="57"/>
                    <a:pt x="8" y="62"/>
                    <a:pt x="16" y="62"/>
                  </a:cubicBezTo>
                  <a:cubicBezTo>
                    <a:pt x="23" y="62"/>
                    <a:pt x="27" y="58"/>
                    <a:pt x="27" y="51"/>
                  </a:cubicBezTo>
                  <a:cubicBezTo>
                    <a:pt x="27" y="48"/>
                    <a:pt x="26" y="45"/>
                    <a:pt x="24" y="43"/>
                  </a:cubicBezTo>
                  <a:cubicBezTo>
                    <a:pt x="20" y="40"/>
                    <a:pt x="16" y="38"/>
                    <a:pt x="13" y="36"/>
                  </a:cubicBezTo>
                  <a:cubicBezTo>
                    <a:pt x="5" y="32"/>
                    <a:pt x="1" y="27"/>
                    <a:pt x="1" y="19"/>
                  </a:cubicBezTo>
                  <a:cubicBezTo>
                    <a:pt x="1" y="8"/>
                    <a:pt x="9" y="0"/>
                    <a:pt x="21" y="0"/>
                  </a:cubicBezTo>
                  <a:cubicBezTo>
                    <a:pt x="24" y="0"/>
                    <a:pt x="28" y="0"/>
                    <a:pt x="33" y="1"/>
                  </a:cubicBezTo>
                  <a:cubicBezTo>
                    <a:pt x="34" y="14"/>
                    <a:pt x="34" y="14"/>
                    <a:pt x="34" y="14"/>
                  </a:cubicBezTo>
                  <a:cubicBezTo>
                    <a:pt x="32" y="15"/>
                    <a:pt x="32" y="15"/>
                    <a:pt x="32" y="15"/>
                  </a:cubicBezTo>
                  <a:cubicBezTo>
                    <a:pt x="30" y="7"/>
                    <a:pt x="27" y="4"/>
                    <a:pt x="21" y="4"/>
                  </a:cubicBezTo>
                  <a:cubicBezTo>
                    <a:pt x="15" y="4"/>
                    <a:pt x="10" y="8"/>
                    <a:pt x="10" y="14"/>
                  </a:cubicBezTo>
                  <a:cubicBezTo>
                    <a:pt x="10" y="17"/>
                    <a:pt x="11" y="20"/>
                    <a:pt x="13" y="22"/>
                  </a:cubicBezTo>
                  <a:cubicBezTo>
                    <a:pt x="16" y="25"/>
                    <a:pt x="20" y="26"/>
                    <a:pt x="24" y="28"/>
                  </a:cubicBezTo>
                  <a:cubicBezTo>
                    <a:pt x="32" y="33"/>
                    <a:pt x="37" y="38"/>
                    <a:pt x="37" y="46"/>
                  </a:cubicBezTo>
                  <a:cubicBezTo>
                    <a:pt x="37" y="58"/>
                    <a:pt x="29" y="66"/>
                    <a:pt x="16" y="66"/>
                  </a:cubicBezTo>
                  <a:cubicBezTo>
                    <a:pt x="10" y="66"/>
                    <a:pt x="6" y="64"/>
                    <a:pt x="1" y="61"/>
                  </a:cubicBezTo>
                  <a:lnTo>
                    <a:pt x="0"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4"/>
            <p:cNvSpPr>
              <a:spLocks/>
            </p:cNvSpPr>
            <p:nvPr userDrawn="1"/>
          </p:nvSpPr>
          <p:spPr bwMode="auto">
            <a:xfrm>
              <a:off x="1879" y="3152"/>
              <a:ext cx="52" cy="117"/>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3 w 28"/>
                <a:gd name="T13" fmla="*/ 0 h 63"/>
                <a:gd name="T14" fmla="*/ 28 w 28"/>
                <a:gd name="T15" fmla="*/ 0 h 63"/>
                <a:gd name="T16" fmla="*/ 28 w 28"/>
                <a:gd name="T17" fmla="*/ 3 h 63"/>
                <a:gd name="T18" fmla="*/ 27 w 28"/>
                <a:gd name="T19" fmla="*/ 3 h 63"/>
                <a:gd name="T20" fmla="*/ 19 w 28"/>
                <a:gd name="T21" fmla="*/ 11 h 63"/>
                <a:gd name="T22" fmla="*/ 19 w 28"/>
                <a:gd name="T23" fmla="*/ 53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3" y="0"/>
                  </a:cubicBezTo>
                  <a:cubicBezTo>
                    <a:pt x="18" y="0"/>
                    <a:pt x="23" y="0"/>
                    <a:pt x="28" y="0"/>
                  </a:cubicBezTo>
                  <a:cubicBezTo>
                    <a:pt x="28" y="3"/>
                    <a:pt x="28" y="3"/>
                    <a:pt x="28" y="3"/>
                  </a:cubicBezTo>
                  <a:cubicBezTo>
                    <a:pt x="27" y="3"/>
                    <a:pt x="27" y="3"/>
                    <a:pt x="27" y="3"/>
                  </a:cubicBezTo>
                  <a:cubicBezTo>
                    <a:pt x="20" y="3"/>
                    <a:pt x="19" y="5"/>
                    <a:pt x="19" y="11"/>
                  </a:cubicBezTo>
                  <a:cubicBezTo>
                    <a:pt x="19" y="53"/>
                    <a:pt x="19" y="53"/>
                    <a:pt x="19" y="53"/>
                  </a:cubicBezTo>
                  <a:cubicBezTo>
                    <a:pt x="19" y="59"/>
                    <a:pt x="20" y="60"/>
                    <a:pt x="28" y="60"/>
                  </a:cubicBezTo>
                  <a:cubicBezTo>
                    <a:pt x="28" y="63"/>
                    <a:pt x="28" y="63"/>
                    <a:pt x="28" y="63"/>
                  </a:cubicBezTo>
                  <a:cubicBezTo>
                    <a:pt x="23" y="63"/>
                    <a:pt x="19" y="63"/>
                    <a:pt x="15" y="63"/>
                  </a:cubicBezTo>
                  <a:cubicBezTo>
                    <a:pt x="10" y="63"/>
                    <a:pt x="5"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5"/>
            <p:cNvSpPr>
              <a:spLocks/>
            </p:cNvSpPr>
            <p:nvPr userDrawn="1"/>
          </p:nvSpPr>
          <p:spPr bwMode="auto">
            <a:xfrm>
              <a:off x="1944" y="3152"/>
              <a:ext cx="96" cy="119"/>
            </a:xfrm>
            <a:custGeom>
              <a:avLst/>
              <a:gdLst>
                <a:gd name="T0" fmla="*/ 0 w 52"/>
                <a:gd name="T1" fmla="*/ 60 h 64"/>
                <a:gd name="T2" fmla="*/ 8 w 52"/>
                <a:gd name="T3" fmla="*/ 54 h 64"/>
                <a:gd name="T4" fmla="*/ 8 w 52"/>
                <a:gd name="T5" fmla="*/ 10 h 64"/>
                <a:gd name="T6" fmla="*/ 0 w 52"/>
                <a:gd name="T7" fmla="*/ 3 h 64"/>
                <a:gd name="T8" fmla="*/ 0 w 52"/>
                <a:gd name="T9" fmla="*/ 3 h 64"/>
                <a:gd name="T10" fmla="*/ 0 w 52"/>
                <a:gd name="T11" fmla="*/ 0 h 64"/>
                <a:gd name="T12" fmla="*/ 22 w 52"/>
                <a:gd name="T13" fmla="*/ 0 h 64"/>
                <a:gd name="T14" fmla="*/ 46 w 52"/>
                <a:gd name="T15" fmla="*/ 0 h 64"/>
                <a:gd name="T16" fmla="*/ 46 w 52"/>
                <a:gd name="T17" fmla="*/ 14 h 64"/>
                <a:gd name="T18" fmla="*/ 44 w 52"/>
                <a:gd name="T19" fmla="*/ 14 h 64"/>
                <a:gd name="T20" fmla="*/ 30 w 52"/>
                <a:gd name="T21" fmla="*/ 4 h 64"/>
                <a:gd name="T22" fmla="*/ 19 w 52"/>
                <a:gd name="T23" fmla="*/ 4 h 64"/>
                <a:gd name="T24" fmla="*/ 19 w 52"/>
                <a:gd name="T25" fmla="*/ 28 h 64"/>
                <a:gd name="T26" fmla="*/ 27 w 52"/>
                <a:gd name="T27" fmla="*/ 28 h 64"/>
                <a:gd name="T28" fmla="*/ 37 w 52"/>
                <a:gd name="T29" fmla="*/ 21 h 64"/>
                <a:gd name="T30" fmla="*/ 37 w 52"/>
                <a:gd name="T31" fmla="*/ 20 h 64"/>
                <a:gd name="T32" fmla="*/ 40 w 52"/>
                <a:gd name="T33" fmla="*/ 20 h 64"/>
                <a:gd name="T34" fmla="*/ 40 w 52"/>
                <a:gd name="T35" fmla="*/ 30 h 64"/>
                <a:gd name="T36" fmla="*/ 40 w 52"/>
                <a:gd name="T37" fmla="*/ 40 h 64"/>
                <a:gd name="T38" fmla="*/ 38 w 52"/>
                <a:gd name="T39" fmla="*/ 41 h 64"/>
                <a:gd name="T40" fmla="*/ 27 w 52"/>
                <a:gd name="T41" fmla="*/ 33 h 64"/>
                <a:gd name="T42" fmla="*/ 19 w 52"/>
                <a:gd name="T43" fmla="*/ 33 h 64"/>
                <a:gd name="T44" fmla="*/ 19 w 52"/>
                <a:gd name="T45" fmla="*/ 51 h 64"/>
                <a:gd name="T46" fmla="*/ 30 w 52"/>
                <a:gd name="T47" fmla="*/ 59 h 64"/>
                <a:gd name="T48" fmla="*/ 49 w 52"/>
                <a:gd name="T49" fmla="*/ 48 h 64"/>
                <a:gd name="T50" fmla="*/ 52 w 52"/>
                <a:gd name="T51" fmla="*/ 49 h 64"/>
                <a:gd name="T52" fmla="*/ 48 w 52"/>
                <a:gd name="T53" fmla="*/ 64 h 64"/>
                <a:gd name="T54" fmla="*/ 27 w 52"/>
                <a:gd name="T55" fmla="*/ 63 h 64"/>
                <a:gd name="T56" fmla="*/ 16 w 52"/>
                <a:gd name="T57" fmla="*/ 63 h 64"/>
                <a:gd name="T58" fmla="*/ 8 w 52"/>
                <a:gd name="T59" fmla="*/ 63 h 64"/>
                <a:gd name="T60" fmla="*/ 0 w 52"/>
                <a:gd name="T61" fmla="*/ 64 h 64"/>
                <a:gd name="T62" fmla="*/ 0 w 52"/>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64">
                  <a:moveTo>
                    <a:pt x="0" y="60"/>
                  </a:moveTo>
                  <a:cubicBezTo>
                    <a:pt x="7" y="60"/>
                    <a:pt x="8" y="59"/>
                    <a:pt x="8" y="54"/>
                  </a:cubicBezTo>
                  <a:cubicBezTo>
                    <a:pt x="8" y="10"/>
                    <a:pt x="8" y="10"/>
                    <a:pt x="8" y="10"/>
                  </a:cubicBezTo>
                  <a:cubicBezTo>
                    <a:pt x="8" y="4"/>
                    <a:pt x="8" y="3"/>
                    <a:pt x="0" y="3"/>
                  </a:cubicBezTo>
                  <a:cubicBezTo>
                    <a:pt x="0" y="3"/>
                    <a:pt x="0" y="3"/>
                    <a:pt x="0" y="3"/>
                  </a:cubicBezTo>
                  <a:cubicBezTo>
                    <a:pt x="0" y="0"/>
                    <a:pt x="0" y="0"/>
                    <a:pt x="0" y="0"/>
                  </a:cubicBezTo>
                  <a:cubicBezTo>
                    <a:pt x="5" y="0"/>
                    <a:pt x="12" y="0"/>
                    <a:pt x="22" y="0"/>
                  </a:cubicBezTo>
                  <a:cubicBezTo>
                    <a:pt x="36" y="0"/>
                    <a:pt x="44" y="0"/>
                    <a:pt x="46" y="0"/>
                  </a:cubicBezTo>
                  <a:cubicBezTo>
                    <a:pt x="46" y="14"/>
                    <a:pt x="46" y="14"/>
                    <a:pt x="46" y="14"/>
                  </a:cubicBezTo>
                  <a:cubicBezTo>
                    <a:pt x="44" y="14"/>
                    <a:pt x="44" y="14"/>
                    <a:pt x="44" y="14"/>
                  </a:cubicBezTo>
                  <a:cubicBezTo>
                    <a:pt x="43" y="5"/>
                    <a:pt x="39" y="4"/>
                    <a:pt x="30" y="4"/>
                  </a:cubicBezTo>
                  <a:cubicBezTo>
                    <a:pt x="19" y="4"/>
                    <a:pt x="19" y="4"/>
                    <a:pt x="19" y="4"/>
                  </a:cubicBezTo>
                  <a:cubicBezTo>
                    <a:pt x="19" y="28"/>
                    <a:pt x="19" y="28"/>
                    <a:pt x="19" y="28"/>
                  </a:cubicBezTo>
                  <a:cubicBezTo>
                    <a:pt x="27" y="28"/>
                    <a:pt x="27" y="28"/>
                    <a:pt x="27" y="28"/>
                  </a:cubicBezTo>
                  <a:cubicBezTo>
                    <a:pt x="35" y="28"/>
                    <a:pt x="37" y="27"/>
                    <a:pt x="37" y="21"/>
                  </a:cubicBezTo>
                  <a:cubicBezTo>
                    <a:pt x="37" y="20"/>
                    <a:pt x="37" y="20"/>
                    <a:pt x="37" y="20"/>
                  </a:cubicBezTo>
                  <a:cubicBezTo>
                    <a:pt x="40" y="20"/>
                    <a:pt x="40" y="20"/>
                    <a:pt x="40" y="20"/>
                  </a:cubicBezTo>
                  <a:cubicBezTo>
                    <a:pt x="40" y="24"/>
                    <a:pt x="40" y="27"/>
                    <a:pt x="40" y="30"/>
                  </a:cubicBezTo>
                  <a:cubicBezTo>
                    <a:pt x="40" y="33"/>
                    <a:pt x="40" y="36"/>
                    <a:pt x="40" y="40"/>
                  </a:cubicBezTo>
                  <a:cubicBezTo>
                    <a:pt x="38" y="41"/>
                    <a:pt x="38" y="41"/>
                    <a:pt x="38" y="41"/>
                  </a:cubicBezTo>
                  <a:cubicBezTo>
                    <a:pt x="37" y="33"/>
                    <a:pt x="35" y="33"/>
                    <a:pt x="27" y="33"/>
                  </a:cubicBezTo>
                  <a:cubicBezTo>
                    <a:pt x="19" y="33"/>
                    <a:pt x="19" y="33"/>
                    <a:pt x="19" y="33"/>
                  </a:cubicBezTo>
                  <a:cubicBezTo>
                    <a:pt x="19" y="51"/>
                    <a:pt x="19" y="51"/>
                    <a:pt x="19" y="51"/>
                  </a:cubicBezTo>
                  <a:cubicBezTo>
                    <a:pt x="19" y="58"/>
                    <a:pt x="21" y="59"/>
                    <a:pt x="30" y="59"/>
                  </a:cubicBezTo>
                  <a:cubicBezTo>
                    <a:pt x="42" y="59"/>
                    <a:pt x="47" y="58"/>
                    <a:pt x="49" y="48"/>
                  </a:cubicBezTo>
                  <a:cubicBezTo>
                    <a:pt x="52" y="49"/>
                    <a:pt x="52" y="49"/>
                    <a:pt x="52" y="49"/>
                  </a:cubicBezTo>
                  <a:cubicBezTo>
                    <a:pt x="48" y="64"/>
                    <a:pt x="48" y="64"/>
                    <a:pt x="48" y="64"/>
                  </a:cubicBezTo>
                  <a:cubicBezTo>
                    <a:pt x="40" y="63"/>
                    <a:pt x="32" y="63"/>
                    <a:pt x="27" y="63"/>
                  </a:cubicBezTo>
                  <a:cubicBezTo>
                    <a:pt x="22" y="63"/>
                    <a:pt x="18" y="63"/>
                    <a:pt x="16" y="63"/>
                  </a:cubicBezTo>
                  <a:cubicBezTo>
                    <a:pt x="13" y="63"/>
                    <a:pt x="10" y="63"/>
                    <a:pt x="8" y="63"/>
                  </a:cubicBezTo>
                  <a:cubicBezTo>
                    <a:pt x="5" y="63"/>
                    <a:pt x="2" y="63"/>
                    <a:pt x="0" y="64"/>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6"/>
            <p:cNvSpPr>
              <a:spLocks/>
            </p:cNvSpPr>
            <p:nvPr userDrawn="1"/>
          </p:nvSpPr>
          <p:spPr bwMode="auto">
            <a:xfrm>
              <a:off x="993" y="3336"/>
              <a:ext cx="122" cy="119"/>
            </a:xfrm>
            <a:custGeom>
              <a:avLst/>
              <a:gdLst>
                <a:gd name="T0" fmla="*/ 0 w 66"/>
                <a:gd name="T1" fmla="*/ 0 h 64"/>
                <a:gd name="T2" fmla="*/ 14 w 66"/>
                <a:gd name="T3" fmla="*/ 0 h 64"/>
                <a:gd name="T4" fmla="*/ 27 w 66"/>
                <a:gd name="T5" fmla="*/ 0 h 64"/>
                <a:gd name="T6" fmla="*/ 27 w 66"/>
                <a:gd name="T7" fmla="*/ 3 h 64"/>
                <a:gd name="T8" fmla="*/ 26 w 66"/>
                <a:gd name="T9" fmla="*/ 3 h 64"/>
                <a:gd name="T10" fmla="*/ 20 w 66"/>
                <a:gd name="T11" fmla="*/ 11 h 64"/>
                <a:gd name="T12" fmla="*/ 20 w 66"/>
                <a:gd name="T13" fmla="*/ 40 h 64"/>
                <a:gd name="T14" fmla="*/ 36 w 66"/>
                <a:gd name="T15" fmla="*/ 60 h 64"/>
                <a:gd name="T16" fmla="*/ 51 w 66"/>
                <a:gd name="T17" fmla="*/ 52 h 64"/>
                <a:gd name="T18" fmla="*/ 54 w 66"/>
                <a:gd name="T19" fmla="*/ 39 h 64"/>
                <a:gd name="T20" fmla="*/ 54 w 66"/>
                <a:gd name="T21" fmla="*/ 14 h 64"/>
                <a:gd name="T22" fmla="*/ 47 w 66"/>
                <a:gd name="T23" fmla="*/ 3 h 64"/>
                <a:gd name="T24" fmla="*/ 45 w 66"/>
                <a:gd name="T25" fmla="*/ 3 h 64"/>
                <a:gd name="T26" fmla="*/ 45 w 66"/>
                <a:gd name="T27" fmla="*/ 0 h 64"/>
                <a:gd name="T28" fmla="*/ 54 w 66"/>
                <a:gd name="T29" fmla="*/ 0 h 64"/>
                <a:gd name="T30" fmla="*/ 66 w 66"/>
                <a:gd name="T31" fmla="*/ 0 h 64"/>
                <a:gd name="T32" fmla="*/ 66 w 66"/>
                <a:gd name="T33" fmla="*/ 3 h 64"/>
                <a:gd name="T34" fmla="*/ 65 w 66"/>
                <a:gd name="T35" fmla="*/ 3 h 64"/>
                <a:gd name="T36" fmla="*/ 59 w 66"/>
                <a:gd name="T37" fmla="*/ 14 h 64"/>
                <a:gd name="T38" fmla="*/ 59 w 66"/>
                <a:gd name="T39" fmla="*/ 37 h 64"/>
                <a:gd name="T40" fmla="*/ 53 w 66"/>
                <a:gd name="T41" fmla="*/ 57 h 64"/>
                <a:gd name="T42" fmla="*/ 32 w 66"/>
                <a:gd name="T43" fmla="*/ 64 h 64"/>
                <a:gd name="T44" fmla="*/ 8 w 66"/>
                <a:gd name="T45" fmla="*/ 40 h 64"/>
                <a:gd name="T46" fmla="*/ 8 w 66"/>
                <a:gd name="T47" fmla="*/ 13 h 64"/>
                <a:gd name="T48" fmla="*/ 0 w 66"/>
                <a:gd name="T49" fmla="*/ 3 h 64"/>
                <a:gd name="T50" fmla="*/ 0 w 66"/>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64">
                  <a:moveTo>
                    <a:pt x="0" y="0"/>
                  </a:moveTo>
                  <a:cubicBezTo>
                    <a:pt x="5" y="0"/>
                    <a:pt x="9" y="0"/>
                    <a:pt x="14" y="0"/>
                  </a:cubicBezTo>
                  <a:cubicBezTo>
                    <a:pt x="18" y="0"/>
                    <a:pt x="23" y="0"/>
                    <a:pt x="27" y="0"/>
                  </a:cubicBezTo>
                  <a:cubicBezTo>
                    <a:pt x="27" y="3"/>
                    <a:pt x="27" y="3"/>
                    <a:pt x="27" y="3"/>
                  </a:cubicBezTo>
                  <a:cubicBezTo>
                    <a:pt x="27" y="3"/>
                    <a:pt x="27" y="3"/>
                    <a:pt x="26" y="3"/>
                  </a:cubicBezTo>
                  <a:cubicBezTo>
                    <a:pt x="20" y="3"/>
                    <a:pt x="20" y="5"/>
                    <a:pt x="20" y="11"/>
                  </a:cubicBezTo>
                  <a:cubicBezTo>
                    <a:pt x="20" y="40"/>
                    <a:pt x="20" y="40"/>
                    <a:pt x="20" y="40"/>
                  </a:cubicBezTo>
                  <a:cubicBezTo>
                    <a:pt x="20" y="54"/>
                    <a:pt x="25" y="60"/>
                    <a:pt x="36" y="60"/>
                  </a:cubicBezTo>
                  <a:cubicBezTo>
                    <a:pt x="43" y="60"/>
                    <a:pt x="48" y="57"/>
                    <a:pt x="51" y="52"/>
                  </a:cubicBezTo>
                  <a:cubicBezTo>
                    <a:pt x="53" y="48"/>
                    <a:pt x="54" y="44"/>
                    <a:pt x="54" y="39"/>
                  </a:cubicBezTo>
                  <a:cubicBezTo>
                    <a:pt x="54" y="14"/>
                    <a:pt x="54" y="14"/>
                    <a:pt x="54" y="14"/>
                  </a:cubicBezTo>
                  <a:cubicBezTo>
                    <a:pt x="54" y="5"/>
                    <a:pt x="53" y="3"/>
                    <a:pt x="47" y="3"/>
                  </a:cubicBezTo>
                  <a:cubicBezTo>
                    <a:pt x="46" y="3"/>
                    <a:pt x="45" y="3"/>
                    <a:pt x="45" y="3"/>
                  </a:cubicBezTo>
                  <a:cubicBezTo>
                    <a:pt x="45" y="0"/>
                    <a:pt x="45" y="0"/>
                    <a:pt x="45" y="0"/>
                  </a:cubicBezTo>
                  <a:cubicBezTo>
                    <a:pt x="48" y="0"/>
                    <a:pt x="51" y="0"/>
                    <a:pt x="54" y="0"/>
                  </a:cubicBezTo>
                  <a:cubicBezTo>
                    <a:pt x="58" y="0"/>
                    <a:pt x="62" y="0"/>
                    <a:pt x="66" y="0"/>
                  </a:cubicBezTo>
                  <a:cubicBezTo>
                    <a:pt x="66" y="3"/>
                    <a:pt x="66" y="3"/>
                    <a:pt x="66" y="3"/>
                  </a:cubicBezTo>
                  <a:cubicBezTo>
                    <a:pt x="65" y="3"/>
                    <a:pt x="65" y="3"/>
                    <a:pt x="65" y="3"/>
                  </a:cubicBezTo>
                  <a:cubicBezTo>
                    <a:pt x="59" y="3"/>
                    <a:pt x="59" y="5"/>
                    <a:pt x="59" y="14"/>
                  </a:cubicBezTo>
                  <a:cubicBezTo>
                    <a:pt x="59" y="37"/>
                    <a:pt x="59" y="37"/>
                    <a:pt x="59" y="37"/>
                  </a:cubicBezTo>
                  <a:cubicBezTo>
                    <a:pt x="59" y="46"/>
                    <a:pt x="58" y="52"/>
                    <a:pt x="53" y="57"/>
                  </a:cubicBezTo>
                  <a:cubicBezTo>
                    <a:pt x="49" y="62"/>
                    <a:pt x="42" y="64"/>
                    <a:pt x="32" y="64"/>
                  </a:cubicBezTo>
                  <a:cubicBezTo>
                    <a:pt x="16" y="64"/>
                    <a:pt x="8" y="56"/>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7"/>
            <p:cNvSpPr>
              <a:spLocks/>
            </p:cNvSpPr>
            <p:nvPr userDrawn="1"/>
          </p:nvSpPr>
          <p:spPr bwMode="auto">
            <a:xfrm>
              <a:off x="1128" y="3336"/>
              <a:ext cx="126" cy="121"/>
            </a:xfrm>
            <a:custGeom>
              <a:avLst/>
              <a:gdLst>
                <a:gd name="T0" fmla="*/ 0 w 68"/>
                <a:gd name="T1" fmla="*/ 60 h 65"/>
                <a:gd name="T2" fmla="*/ 1 w 68"/>
                <a:gd name="T3" fmla="*/ 60 h 65"/>
                <a:gd name="T4" fmla="*/ 9 w 68"/>
                <a:gd name="T5" fmla="*/ 46 h 65"/>
                <a:gd name="T6" fmla="*/ 9 w 68"/>
                <a:gd name="T7" fmla="*/ 12 h 65"/>
                <a:gd name="T8" fmla="*/ 0 w 68"/>
                <a:gd name="T9" fmla="*/ 3 h 65"/>
                <a:gd name="T10" fmla="*/ 0 w 68"/>
                <a:gd name="T11" fmla="*/ 0 h 65"/>
                <a:gd name="T12" fmla="*/ 10 w 68"/>
                <a:gd name="T13" fmla="*/ 0 h 65"/>
                <a:gd name="T14" fmla="*/ 18 w 68"/>
                <a:gd name="T15" fmla="*/ 0 h 65"/>
                <a:gd name="T16" fmla="*/ 54 w 68"/>
                <a:gd name="T17" fmla="*/ 45 h 65"/>
                <a:gd name="T18" fmla="*/ 54 w 68"/>
                <a:gd name="T19" fmla="*/ 13 h 65"/>
                <a:gd name="T20" fmla="*/ 45 w 68"/>
                <a:gd name="T21" fmla="*/ 3 h 65"/>
                <a:gd name="T22" fmla="*/ 44 w 68"/>
                <a:gd name="T23" fmla="*/ 3 h 65"/>
                <a:gd name="T24" fmla="*/ 44 w 68"/>
                <a:gd name="T25" fmla="*/ 0 h 65"/>
                <a:gd name="T26" fmla="*/ 53 w 68"/>
                <a:gd name="T27" fmla="*/ 0 h 65"/>
                <a:gd name="T28" fmla="*/ 68 w 68"/>
                <a:gd name="T29" fmla="*/ 0 h 65"/>
                <a:gd name="T30" fmla="*/ 68 w 68"/>
                <a:gd name="T31" fmla="*/ 3 h 65"/>
                <a:gd name="T32" fmla="*/ 67 w 68"/>
                <a:gd name="T33" fmla="*/ 3 h 65"/>
                <a:gd name="T34" fmla="*/ 59 w 68"/>
                <a:gd name="T35" fmla="*/ 16 h 65"/>
                <a:gd name="T36" fmla="*/ 59 w 68"/>
                <a:gd name="T37" fmla="*/ 65 h 65"/>
                <a:gd name="T38" fmla="*/ 55 w 68"/>
                <a:gd name="T39" fmla="*/ 65 h 65"/>
                <a:gd name="T40" fmla="*/ 14 w 68"/>
                <a:gd name="T41" fmla="*/ 13 h 65"/>
                <a:gd name="T42" fmla="*/ 14 w 68"/>
                <a:gd name="T43" fmla="*/ 46 h 65"/>
                <a:gd name="T44" fmla="*/ 22 w 68"/>
                <a:gd name="T45" fmla="*/ 60 h 65"/>
                <a:gd name="T46" fmla="*/ 23 w 68"/>
                <a:gd name="T47" fmla="*/ 60 h 65"/>
                <a:gd name="T48" fmla="*/ 23 w 68"/>
                <a:gd name="T49" fmla="*/ 63 h 65"/>
                <a:gd name="T50" fmla="*/ 12 w 68"/>
                <a:gd name="T51" fmla="*/ 63 h 65"/>
                <a:gd name="T52" fmla="*/ 0 w 68"/>
                <a:gd name="T53" fmla="*/ 63 h 65"/>
                <a:gd name="T54" fmla="*/ 0 w 68"/>
                <a:gd name="T5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65">
                  <a:moveTo>
                    <a:pt x="0" y="60"/>
                  </a:moveTo>
                  <a:cubicBezTo>
                    <a:pt x="1" y="60"/>
                    <a:pt x="1" y="60"/>
                    <a:pt x="1" y="60"/>
                  </a:cubicBezTo>
                  <a:cubicBezTo>
                    <a:pt x="8" y="60"/>
                    <a:pt x="9" y="56"/>
                    <a:pt x="9" y="46"/>
                  </a:cubicBezTo>
                  <a:cubicBezTo>
                    <a:pt x="9" y="12"/>
                    <a:pt x="9" y="12"/>
                    <a:pt x="9" y="12"/>
                  </a:cubicBezTo>
                  <a:cubicBezTo>
                    <a:pt x="9" y="6"/>
                    <a:pt x="8" y="4"/>
                    <a:pt x="0" y="3"/>
                  </a:cubicBezTo>
                  <a:cubicBezTo>
                    <a:pt x="0" y="0"/>
                    <a:pt x="0" y="0"/>
                    <a:pt x="0" y="0"/>
                  </a:cubicBezTo>
                  <a:cubicBezTo>
                    <a:pt x="2" y="0"/>
                    <a:pt x="5" y="0"/>
                    <a:pt x="10" y="0"/>
                  </a:cubicBezTo>
                  <a:cubicBezTo>
                    <a:pt x="14" y="0"/>
                    <a:pt x="18" y="0"/>
                    <a:pt x="18" y="0"/>
                  </a:cubicBezTo>
                  <a:cubicBezTo>
                    <a:pt x="54" y="45"/>
                    <a:pt x="54" y="45"/>
                    <a:pt x="54" y="45"/>
                  </a:cubicBezTo>
                  <a:cubicBezTo>
                    <a:pt x="54" y="13"/>
                    <a:pt x="54" y="13"/>
                    <a:pt x="54" y="13"/>
                  </a:cubicBezTo>
                  <a:cubicBezTo>
                    <a:pt x="54" y="5"/>
                    <a:pt x="52" y="3"/>
                    <a:pt x="45" y="3"/>
                  </a:cubicBezTo>
                  <a:cubicBezTo>
                    <a:pt x="44" y="3"/>
                    <a:pt x="44" y="3"/>
                    <a:pt x="44" y="3"/>
                  </a:cubicBezTo>
                  <a:cubicBezTo>
                    <a:pt x="44" y="0"/>
                    <a:pt x="44" y="0"/>
                    <a:pt x="44" y="0"/>
                  </a:cubicBezTo>
                  <a:cubicBezTo>
                    <a:pt x="47" y="0"/>
                    <a:pt x="50" y="0"/>
                    <a:pt x="53" y="0"/>
                  </a:cubicBezTo>
                  <a:cubicBezTo>
                    <a:pt x="59" y="0"/>
                    <a:pt x="64" y="0"/>
                    <a:pt x="68" y="0"/>
                  </a:cubicBezTo>
                  <a:cubicBezTo>
                    <a:pt x="68" y="3"/>
                    <a:pt x="68" y="3"/>
                    <a:pt x="68" y="3"/>
                  </a:cubicBezTo>
                  <a:cubicBezTo>
                    <a:pt x="67" y="3"/>
                    <a:pt x="67" y="3"/>
                    <a:pt x="67" y="3"/>
                  </a:cubicBezTo>
                  <a:cubicBezTo>
                    <a:pt x="60" y="3"/>
                    <a:pt x="59" y="6"/>
                    <a:pt x="59" y="16"/>
                  </a:cubicBezTo>
                  <a:cubicBezTo>
                    <a:pt x="59" y="65"/>
                    <a:pt x="59" y="65"/>
                    <a:pt x="59" y="65"/>
                  </a:cubicBezTo>
                  <a:cubicBezTo>
                    <a:pt x="55" y="65"/>
                    <a:pt x="55" y="65"/>
                    <a:pt x="55" y="65"/>
                  </a:cubicBezTo>
                  <a:cubicBezTo>
                    <a:pt x="14" y="13"/>
                    <a:pt x="14" y="13"/>
                    <a:pt x="14" y="13"/>
                  </a:cubicBezTo>
                  <a:cubicBezTo>
                    <a:pt x="14" y="46"/>
                    <a:pt x="14" y="46"/>
                    <a:pt x="14" y="46"/>
                  </a:cubicBezTo>
                  <a:cubicBezTo>
                    <a:pt x="14" y="56"/>
                    <a:pt x="14" y="60"/>
                    <a:pt x="22" y="60"/>
                  </a:cubicBezTo>
                  <a:cubicBezTo>
                    <a:pt x="23" y="60"/>
                    <a:pt x="23" y="60"/>
                    <a:pt x="23" y="60"/>
                  </a:cubicBezTo>
                  <a:cubicBezTo>
                    <a:pt x="23" y="63"/>
                    <a:pt x="23" y="63"/>
                    <a:pt x="23" y="63"/>
                  </a:cubicBezTo>
                  <a:cubicBezTo>
                    <a:pt x="20" y="63"/>
                    <a:pt x="17" y="63"/>
                    <a:pt x="12" y="63"/>
                  </a:cubicBezTo>
                  <a:cubicBezTo>
                    <a:pt x="8" y="63"/>
                    <a:pt x="4"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8"/>
            <p:cNvSpPr>
              <a:spLocks/>
            </p:cNvSpPr>
            <p:nvPr userDrawn="1"/>
          </p:nvSpPr>
          <p:spPr bwMode="auto">
            <a:xfrm>
              <a:off x="1265"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7 w 28"/>
                <a:gd name="T15" fmla="*/ 0 h 63"/>
                <a:gd name="T16" fmla="*/ 27 w 28"/>
                <a:gd name="T17" fmla="*/ 3 h 63"/>
                <a:gd name="T18" fmla="*/ 26 w 28"/>
                <a:gd name="T19" fmla="*/ 3 h 63"/>
                <a:gd name="T20" fmla="*/ 19 w 28"/>
                <a:gd name="T21" fmla="*/ 10 h 63"/>
                <a:gd name="T22" fmla="*/ 19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2" y="0"/>
                    <a:pt x="27" y="0"/>
                  </a:cubicBezTo>
                  <a:cubicBezTo>
                    <a:pt x="27" y="3"/>
                    <a:pt x="27" y="3"/>
                    <a:pt x="27" y="3"/>
                  </a:cubicBezTo>
                  <a:cubicBezTo>
                    <a:pt x="26" y="3"/>
                    <a:pt x="26" y="3"/>
                    <a:pt x="26" y="3"/>
                  </a:cubicBezTo>
                  <a:cubicBezTo>
                    <a:pt x="20" y="3"/>
                    <a:pt x="19" y="4"/>
                    <a:pt x="19" y="10"/>
                  </a:cubicBezTo>
                  <a:cubicBezTo>
                    <a:pt x="19" y="52"/>
                    <a:pt x="19" y="52"/>
                    <a:pt x="19" y="52"/>
                  </a:cubicBezTo>
                  <a:cubicBezTo>
                    <a:pt x="19"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9"/>
            <p:cNvSpPr>
              <a:spLocks/>
            </p:cNvSpPr>
            <p:nvPr userDrawn="1"/>
          </p:nvSpPr>
          <p:spPr bwMode="auto">
            <a:xfrm>
              <a:off x="1323" y="3336"/>
              <a:ext cx="113" cy="119"/>
            </a:xfrm>
            <a:custGeom>
              <a:avLst/>
              <a:gdLst>
                <a:gd name="T0" fmla="*/ 29 w 61"/>
                <a:gd name="T1" fmla="*/ 64 h 64"/>
                <a:gd name="T2" fmla="*/ 7 w 61"/>
                <a:gd name="T3" fmla="*/ 8 h 64"/>
                <a:gd name="T4" fmla="*/ 0 w 61"/>
                <a:gd name="T5" fmla="*/ 3 h 64"/>
                <a:gd name="T6" fmla="*/ 0 w 61"/>
                <a:gd name="T7" fmla="*/ 0 h 64"/>
                <a:gd name="T8" fmla="*/ 10 w 61"/>
                <a:gd name="T9" fmla="*/ 0 h 64"/>
                <a:gd name="T10" fmla="*/ 26 w 61"/>
                <a:gd name="T11" fmla="*/ 0 h 64"/>
                <a:gd name="T12" fmla="*/ 26 w 61"/>
                <a:gd name="T13" fmla="*/ 3 h 64"/>
                <a:gd name="T14" fmla="*/ 25 w 61"/>
                <a:gd name="T15" fmla="*/ 3 h 64"/>
                <a:gd name="T16" fmla="*/ 20 w 61"/>
                <a:gd name="T17" fmla="*/ 5 h 64"/>
                <a:gd name="T18" fmla="*/ 21 w 61"/>
                <a:gd name="T19" fmla="*/ 9 h 64"/>
                <a:gd name="T20" fmla="*/ 35 w 61"/>
                <a:gd name="T21" fmla="*/ 48 h 64"/>
                <a:gd name="T22" fmla="*/ 49 w 61"/>
                <a:gd name="T23" fmla="*/ 10 h 64"/>
                <a:gd name="T24" fmla="*/ 49 w 61"/>
                <a:gd name="T25" fmla="*/ 6 h 64"/>
                <a:gd name="T26" fmla="*/ 42 w 61"/>
                <a:gd name="T27" fmla="*/ 3 h 64"/>
                <a:gd name="T28" fmla="*/ 42 w 61"/>
                <a:gd name="T29" fmla="*/ 0 h 64"/>
                <a:gd name="T30" fmla="*/ 50 w 61"/>
                <a:gd name="T31" fmla="*/ 0 h 64"/>
                <a:gd name="T32" fmla="*/ 61 w 61"/>
                <a:gd name="T33" fmla="*/ 0 h 64"/>
                <a:gd name="T34" fmla="*/ 61 w 61"/>
                <a:gd name="T35" fmla="*/ 3 h 64"/>
                <a:gd name="T36" fmla="*/ 54 w 61"/>
                <a:gd name="T37" fmla="*/ 9 h 64"/>
                <a:gd name="T38" fmla="*/ 33 w 61"/>
                <a:gd name="T39" fmla="*/ 64 h 64"/>
                <a:gd name="T40" fmla="*/ 29 w 61"/>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4">
                  <a:moveTo>
                    <a:pt x="29" y="64"/>
                  </a:moveTo>
                  <a:cubicBezTo>
                    <a:pt x="7" y="8"/>
                    <a:pt x="7" y="8"/>
                    <a:pt x="7" y="8"/>
                  </a:cubicBezTo>
                  <a:cubicBezTo>
                    <a:pt x="6" y="3"/>
                    <a:pt x="3" y="3"/>
                    <a:pt x="0" y="3"/>
                  </a:cubicBezTo>
                  <a:cubicBezTo>
                    <a:pt x="0" y="0"/>
                    <a:pt x="0" y="0"/>
                    <a:pt x="0" y="0"/>
                  </a:cubicBezTo>
                  <a:cubicBezTo>
                    <a:pt x="4" y="0"/>
                    <a:pt x="7" y="0"/>
                    <a:pt x="10" y="0"/>
                  </a:cubicBezTo>
                  <a:cubicBezTo>
                    <a:pt x="17" y="0"/>
                    <a:pt x="22" y="0"/>
                    <a:pt x="26" y="0"/>
                  </a:cubicBezTo>
                  <a:cubicBezTo>
                    <a:pt x="26" y="3"/>
                    <a:pt x="26" y="3"/>
                    <a:pt x="26" y="3"/>
                  </a:cubicBezTo>
                  <a:cubicBezTo>
                    <a:pt x="25" y="3"/>
                    <a:pt x="25" y="3"/>
                    <a:pt x="25" y="3"/>
                  </a:cubicBezTo>
                  <a:cubicBezTo>
                    <a:pt x="21" y="3"/>
                    <a:pt x="20" y="4"/>
                    <a:pt x="20" y="5"/>
                  </a:cubicBezTo>
                  <a:cubicBezTo>
                    <a:pt x="20" y="7"/>
                    <a:pt x="20" y="8"/>
                    <a:pt x="21" y="9"/>
                  </a:cubicBezTo>
                  <a:cubicBezTo>
                    <a:pt x="35" y="48"/>
                    <a:pt x="35" y="48"/>
                    <a:pt x="35" y="48"/>
                  </a:cubicBezTo>
                  <a:cubicBezTo>
                    <a:pt x="49" y="10"/>
                    <a:pt x="49" y="10"/>
                    <a:pt x="49" y="10"/>
                  </a:cubicBezTo>
                  <a:cubicBezTo>
                    <a:pt x="49" y="8"/>
                    <a:pt x="49" y="7"/>
                    <a:pt x="49" y="6"/>
                  </a:cubicBezTo>
                  <a:cubicBezTo>
                    <a:pt x="49" y="4"/>
                    <a:pt x="47" y="3"/>
                    <a:pt x="42" y="3"/>
                  </a:cubicBezTo>
                  <a:cubicBezTo>
                    <a:pt x="42" y="0"/>
                    <a:pt x="42" y="0"/>
                    <a:pt x="42" y="0"/>
                  </a:cubicBezTo>
                  <a:cubicBezTo>
                    <a:pt x="45" y="0"/>
                    <a:pt x="47" y="0"/>
                    <a:pt x="50" y="0"/>
                  </a:cubicBezTo>
                  <a:cubicBezTo>
                    <a:pt x="52" y="0"/>
                    <a:pt x="56" y="0"/>
                    <a:pt x="61" y="0"/>
                  </a:cubicBezTo>
                  <a:cubicBezTo>
                    <a:pt x="61" y="3"/>
                    <a:pt x="61" y="3"/>
                    <a:pt x="61" y="3"/>
                  </a:cubicBezTo>
                  <a:cubicBezTo>
                    <a:pt x="58" y="3"/>
                    <a:pt x="56" y="5"/>
                    <a:pt x="54" y="9"/>
                  </a:cubicBezTo>
                  <a:cubicBezTo>
                    <a:pt x="33" y="64"/>
                    <a:pt x="33" y="64"/>
                    <a:pt x="33" y="64"/>
                  </a:cubicBezTo>
                  <a:lnTo>
                    <a:pt x="29" y="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0"/>
            <p:cNvSpPr>
              <a:spLocks/>
            </p:cNvSpPr>
            <p:nvPr userDrawn="1"/>
          </p:nvSpPr>
          <p:spPr bwMode="auto">
            <a:xfrm>
              <a:off x="1442" y="3336"/>
              <a:ext cx="94" cy="118"/>
            </a:xfrm>
            <a:custGeom>
              <a:avLst/>
              <a:gdLst>
                <a:gd name="T0" fmla="*/ 0 w 51"/>
                <a:gd name="T1" fmla="*/ 60 h 63"/>
                <a:gd name="T2" fmla="*/ 8 w 51"/>
                <a:gd name="T3" fmla="*/ 54 h 63"/>
                <a:gd name="T4" fmla="*/ 8 w 51"/>
                <a:gd name="T5" fmla="*/ 10 h 63"/>
                <a:gd name="T6" fmla="*/ 2 w 51"/>
                <a:gd name="T7" fmla="*/ 3 h 63"/>
                <a:gd name="T8" fmla="*/ 1 w 51"/>
                <a:gd name="T9" fmla="*/ 3 h 63"/>
                <a:gd name="T10" fmla="*/ 1 w 51"/>
                <a:gd name="T11" fmla="*/ 0 h 63"/>
                <a:gd name="T12" fmla="*/ 22 w 51"/>
                <a:gd name="T13" fmla="*/ 0 h 63"/>
                <a:gd name="T14" fmla="*/ 45 w 51"/>
                <a:gd name="T15" fmla="*/ 0 h 63"/>
                <a:gd name="T16" fmla="*/ 45 w 51"/>
                <a:gd name="T17" fmla="*/ 14 h 63"/>
                <a:gd name="T18" fmla="*/ 43 w 51"/>
                <a:gd name="T19" fmla="*/ 14 h 63"/>
                <a:gd name="T20" fmla="*/ 30 w 51"/>
                <a:gd name="T21" fmla="*/ 4 h 63"/>
                <a:gd name="T22" fmla="*/ 20 w 51"/>
                <a:gd name="T23" fmla="*/ 4 h 63"/>
                <a:gd name="T24" fmla="*/ 20 w 51"/>
                <a:gd name="T25" fmla="*/ 28 h 63"/>
                <a:gd name="T26" fmla="*/ 27 w 51"/>
                <a:gd name="T27" fmla="*/ 28 h 63"/>
                <a:gd name="T28" fmla="*/ 37 w 51"/>
                <a:gd name="T29" fmla="*/ 20 h 63"/>
                <a:gd name="T30" fmla="*/ 37 w 51"/>
                <a:gd name="T31" fmla="*/ 20 h 63"/>
                <a:gd name="T32" fmla="*/ 40 w 51"/>
                <a:gd name="T33" fmla="*/ 20 h 63"/>
                <a:gd name="T34" fmla="*/ 39 w 51"/>
                <a:gd name="T35" fmla="*/ 30 h 63"/>
                <a:gd name="T36" fmla="*/ 40 w 51"/>
                <a:gd name="T37" fmla="*/ 40 h 63"/>
                <a:gd name="T38" fmla="*/ 37 w 51"/>
                <a:gd name="T39" fmla="*/ 41 h 63"/>
                <a:gd name="T40" fmla="*/ 27 w 51"/>
                <a:gd name="T41" fmla="*/ 32 h 63"/>
                <a:gd name="T42" fmla="*/ 20 w 51"/>
                <a:gd name="T43" fmla="*/ 32 h 63"/>
                <a:gd name="T44" fmla="*/ 20 w 51"/>
                <a:gd name="T45" fmla="*/ 51 h 63"/>
                <a:gd name="T46" fmla="*/ 30 w 51"/>
                <a:gd name="T47" fmla="*/ 59 h 63"/>
                <a:gd name="T48" fmla="*/ 49 w 51"/>
                <a:gd name="T49" fmla="*/ 48 h 63"/>
                <a:gd name="T50" fmla="*/ 51 w 51"/>
                <a:gd name="T51" fmla="*/ 49 h 63"/>
                <a:gd name="T52" fmla="*/ 48 w 51"/>
                <a:gd name="T53" fmla="*/ 63 h 63"/>
                <a:gd name="T54" fmla="*/ 26 w 51"/>
                <a:gd name="T55" fmla="*/ 63 h 63"/>
                <a:gd name="T56" fmla="*/ 16 w 51"/>
                <a:gd name="T57" fmla="*/ 63 h 63"/>
                <a:gd name="T58" fmla="*/ 8 w 51"/>
                <a:gd name="T59" fmla="*/ 63 h 63"/>
                <a:gd name="T60" fmla="*/ 0 w 51"/>
                <a:gd name="T61" fmla="*/ 63 h 63"/>
                <a:gd name="T62" fmla="*/ 0 w 51"/>
                <a:gd name="T6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3">
                  <a:moveTo>
                    <a:pt x="0" y="60"/>
                  </a:moveTo>
                  <a:cubicBezTo>
                    <a:pt x="7" y="60"/>
                    <a:pt x="8" y="59"/>
                    <a:pt x="8" y="54"/>
                  </a:cubicBezTo>
                  <a:cubicBezTo>
                    <a:pt x="8" y="10"/>
                    <a:pt x="8" y="10"/>
                    <a:pt x="8" y="10"/>
                  </a:cubicBezTo>
                  <a:cubicBezTo>
                    <a:pt x="8" y="4"/>
                    <a:pt x="7" y="3"/>
                    <a:pt x="2" y="3"/>
                  </a:cubicBezTo>
                  <a:cubicBezTo>
                    <a:pt x="2" y="3"/>
                    <a:pt x="2" y="3"/>
                    <a:pt x="1" y="3"/>
                  </a:cubicBezTo>
                  <a:cubicBezTo>
                    <a:pt x="1" y="0"/>
                    <a:pt x="1" y="0"/>
                    <a:pt x="1" y="0"/>
                  </a:cubicBezTo>
                  <a:cubicBezTo>
                    <a:pt x="6" y="0"/>
                    <a:pt x="12" y="0"/>
                    <a:pt x="22" y="0"/>
                  </a:cubicBezTo>
                  <a:cubicBezTo>
                    <a:pt x="35" y="0"/>
                    <a:pt x="43" y="0"/>
                    <a:pt x="45" y="0"/>
                  </a:cubicBezTo>
                  <a:cubicBezTo>
                    <a:pt x="45" y="14"/>
                    <a:pt x="45" y="14"/>
                    <a:pt x="45" y="14"/>
                  </a:cubicBezTo>
                  <a:cubicBezTo>
                    <a:pt x="43" y="14"/>
                    <a:pt x="43" y="14"/>
                    <a:pt x="43" y="14"/>
                  </a:cubicBezTo>
                  <a:cubicBezTo>
                    <a:pt x="42" y="5"/>
                    <a:pt x="39" y="4"/>
                    <a:pt x="30" y="4"/>
                  </a:cubicBezTo>
                  <a:cubicBezTo>
                    <a:pt x="20" y="4"/>
                    <a:pt x="20" y="4"/>
                    <a:pt x="20" y="4"/>
                  </a:cubicBezTo>
                  <a:cubicBezTo>
                    <a:pt x="20" y="28"/>
                    <a:pt x="20" y="28"/>
                    <a:pt x="20" y="28"/>
                  </a:cubicBezTo>
                  <a:cubicBezTo>
                    <a:pt x="27" y="28"/>
                    <a:pt x="27" y="28"/>
                    <a:pt x="27" y="28"/>
                  </a:cubicBezTo>
                  <a:cubicBezTo>
                    <a:pt x="35" y="28"/>
                    <a:pt x="37" y="27"/>
                    <a:pt x="37" y="20"/>
                  </a:cubicBezTo>
                  <a:cubicBezTo>
                    <a:pt x="37" y="20"/>
                    <a:pt x="37" y="20"/>
                    <a:pt x="37" y="20"/>
                  </a:cubicBezTo>
                  <a:cubicBezTo>
                    <a:pt x="40" y="20"/>
                    <a:pt x="40" y="20"/>
                    <a:pt x="40" y="20"/>
                  </a:cubicBezTo>
                  <a:cubicBezTo>
                    <a:pt x="40" y="24"/>
                    <a:pt x="39" y="27"/>
                    <a:pt x="39" y="30"/>
                  </a:cubicBezTo>
                  <a:cubicBezTo>
                    <a:pt x="39" y="33"/>
                    <a:pt x="39" y="36"/>
                    <a:pt x="40" y="40"/>
                  </a:cubicBezTo>
                  <a:cubicBezTo>
                    <a:pt x="37" y="41"/>
                    <a:pt x="37" y="41"/>
                    <a:pt x="37" y="41"/>
                  </a:cubicBezTo>
                  <a:cubicBezTo>
                    <a:pt x="37" y="33"/>
                    <a:pt x="35" y="32"/>
                    <a:pt x="27" y="32"/>
                  </a:cubicBezTo>
                  <a:cubicBezTo>
                    <a:pt x="20" y="32"/>
                    <a:pt x="20" y="32"/>
                    <a:pt x="20" y="32"/>
                  </a:cubicBezTo>
                  <a:cubicBezTo>
                    <a:pt x="20" y="51"/>
                    <a:pt x="20" y="51"/>
                    <a:pt x="20" y="51"/>
                  </a:cubicBezTo>
                  <a:cubicBezTo>
                    <a:pt x="20" y="58"/>
                    <a:pt x="21" y="59"/>
                    <a:pt x="30" y="59"/>
                  </a:cubicBezTo>
                  <a:cubicBezTo>
                    <a:pt x="41" y="59"/>
                    <a:pt x="46" y="58"/>
                    <a:pt x="49" y="48"/>
                  </a:cubicBezTo>
                  <a:cubicBezTo>
                    <a:pt x="51" y="49"/>
                    <a:pt x="51" y="49"/>
                    <a:pt x="51" y="49"/>
                  </a:cubicBezTo>
                  <a:cubicBezTo>
                    <a:pt x="48" y="63"/>
                    <a:pt x="48" y="63"/>
                    <a:pt x="48" y="63"/>
                  </a:cubicBezTo>
                  <a:cubicBezTo>
                    <a:pt x="39" y="63"/>
                    <a:pt x="32" y="63"/>
                    <a:pt x="26" y="63"/>
                  </a:cubicBezTo>
                  <a:cubicBezTo>
                    <a:pt x="22" y="63"/>
                    <a:pt x="18" y="63"/>
                    <a:pt x="16" y="63"/>
                  </a:cubicBezTo>
                  <a:cubicBezTo>
                    <a:pt x="13" y="63"/>
                    <a:pt x="11" y="63"/>
                    <a:pt x="8" y="63"/>
                  </a:cubicBezTo>
                  <a:cubicBezTo>
                    <a:pt x="5" y="63"/>
                    <a:pt x="2"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1"/>
            <p:cNvSpPr>
              <a:spLocks noEditPoints="1"/>
            </p:cNvSpPr>
            <p:nvPr userDrawn="1"/>
          </p:nvSpPr>
          <p:spPr bwMode="auto">
            <a:xfrm>
              <a:off x="1551" y="3336"/>
              <a:ext cx="115" cy="118"/>
            </a:xfrm>
            <a:custGeom>
              <a:avLst/>
              <a:gdLst>
                <a:gd name="T0" fmla="*/ 0 w 62"/>
                <a:gd name="T1" fmla="*/ 60 h 63"/>
                <a:gd name="T2" fmla="*/ 8 w 62"/>
                <a:gd name="T3" fmla="*/ 53 h 63"/>
                <a:gd name="T4" fmla="*/ 8 w 62"/>
                <a:gd name="T5" fmla="*/ 10 h 63"/>
                <a:gd name="T6" fmla="*/ 1 w 62"/>
                <a:gd name="T7" fmla="*/ 3 h 63"/>
                <a:gd name="T8" fmla="*/ 0 w 62"/>
                <a:gd name="T9" fmla="*/ 3 h 63"/>
                <a:gd name="T10" fmla="*/ 0 w 62"/>
                <a:gd name="T11" fmla="*/ 0 h 63"/>
                <a:gd name="T12" fmla="*/ 13 w 62"/>
                <a:gd name="T13" fmla="*/ 0 h 63"/>
                <a:gd name="T14" fmla="*/ 27 w 62"/>
                <a:gd name="T15" fmla="*/ 0 h 63"/>
                <a:gd name="T16" fmla="*/ 50 w 62"/>
                <a:gd name="T17" fmla="*/ 16 h 63"/>
                <a:gd name="T18" fmla="*/ 38 w 62"/>
                <a:gd name="T19" fmla="*/ 32 h 63"/>
                <a:gd name="T20" fmla="*/ 61 w 62"/>
                <a:gd name="T21" fmla="*/ 60 h 63"/>
                <a:gd name="T22" fmla="*/ 62 w 62"/>
                <a:gd name="T23" fmla="*/ 60 h 63"/>
                <a:gd name="T24" fmla="*/ 62 w 62"/>
                <a:gd name="T25" fmla="*/ 63 h 63"/>
                <a:gd name="T26" fmla="*/ 53 w 62"/>
                <a:gd name="T27" fmla="*/ 63 h 63"/>
                <a:gd name="T28" fmla="*/ 45 w 62"/>
                <a:gd name="T29" fmla="*/ 63 h 63"/>
                <a:gd name="T30" fmla="*/ 27 w 62"/>
                <a:gd name="T31" fmla="*/ 34 h 63"/>
                <a:gd name="T32" fmla="*/ 20 w 62"/>
                <a:gd name="T33" fmla="*/ 34 h 63"/>
                <a:gd name="T34" fmla="*/ 20 w 62"/>
                <a:gd name="T35" fmla="*/ 53 h 63"/>
                <a:gd name="T36" fmla="*/ 28 w 62"/>
                <a:gd name="T37" fmla="*/ 60 h 63"/>
                <a:gd name="T38" fmla="*/ 28 w 62"/>
                <a:gd name="T39" fmla="*/ 63 h 63"/>
                <a:gd name="T40" fmla="*/ 14 w 62"/>
                <a:gd name="T41" fmla="*/ 63 h 63"/>
                <a:gd name="T42" fmla="*/ 0 w 62"/>
                <a:gd name="T43" fmla="*/ 63 h 63"/>
                <a:gd name="T44" fmla="*/ 0 w 62"/>
                <a:gd name="T45" fmla="*/ 60 h 63"/>
                <a:gd name="T46" fmla="*/ 23 w 62"/>
                <a:gd name="T47" fmla="*/ 31 h 63"/>
                <a:gd name="T48" fmla="*/ 38 w 62"/>
                <a:gd name="T49" fmla="*/ 17 h 63"/>
                <a:gd name="T50" fmla="*/ 23 w 62"/>
                <a:gd name="T51" fmla="*/ 3 h 63"/>
                <a:gd name="T52" fmla="*/ 20 w 62"/>
                <a:gd name="T53" fmla="*/ 3 h 63"/>
                <a:gd name="T54" fmla="*/ 20 w 62"/>
                <a:gd name="T55" fmla="*/ 31 h 63"/>
                <a:gd name="T56" fmla="*/ 23 w 62"/>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3">
                  <a:moveTo>
                    <a:pt x="0" y="60"/>
                  </a:moveTo>
                  <a:cubicBezTo>
                    <a:pt x="7" y="60"/>
                    <a:pt x="8" y="59"/>
                    <a:pt x="8" y="53"/>
                  </a:cubicBezTo>
                  <a:cubicBezTo>
                    <a:pt x="8" y="10"/>
                    <a:pt x="8" y="10"/>
                    <a:pt x="8" y="10"/>
                  </a:cubicBezTo>
                  <a:cubicBezTo>
                    <a:pt x="8" y="4"/>
                    <a:pt x="8" y="3"/>
                    <a:pt x="1" y="3"/>
                  </a:cubicBezTo>
                  <a:cubicBezTo>
                    <a:pt x="0" y="3"/>
                    <a:pt x="0" y="3"/>
                    <a:pt x="0" y="3"/>
                  </a:cubicBezTo>
                  <a:cubicBezTo>
                    <a:pt x="0" y="0"/>
                    <a:pt x="0" y="0"/>
                    <a:pt x="0" y="0"/>
                  </a:cubicBezTo>
                  <a:cubicBezTo>
                    <a:pt x="5" y="0"/>
                    <a:pt x="9" y="0"/>
                    <a:pt x="13" y="0"/>
                  </a:cubicBezTo>
                  <a:cubicBezTo>
                    <a:pt x="18" y="0"/>
                    <a:pt x="23" y="0"/>
                    <a:pt x="27" y="0"/>
                  </a:cubicBezTo>
                  <a:cubicBezTo>
                    <a:pt x="42" y="0"/>
                    <a:pt x="50" y="6"/>
                    <a:pt x="50" y="16"/>
                  </a:cubicBezTo>
                  <a:cubicBezTo>
                    <a:pt x="50" y="24"/>
                    <a:pt x="46" y="29"/>
                    <a:pt x="38" y="32"/>
                  </a:cubicBezTo>
                  <a:cubicBezTo>
                    <a:pt x="49" y="51"/>
                    <a:pt x="56" y="60"/>
                    <a:pt x="61" y="60"/>
                  </a:cubicBezTo>
                  <a:cubicBezTo>
                    <a:pt x="62" y="60"/>
                    <a:pt x="62" y="60"/>
                    <a:pt x="62" y="60"/>
                  </a:cubicBezTo>
                  <a:cubicBezTo>
                    <a:pt x="62" y="63"/>
                    <a:pt x="62" y="63"/>
                    <a:pt x="62" y="63"/>
                  </a:cubicBezTo>
                  <a:cubicBezTo>
                    <a:pt x="59" y="63"/>
                    <a:pt x="56" y="63"/>
                    <a:pt x="53" y="63"/>
                  </a:cubicBezTo>
                  <a:cubicBezTo>
                    <a:pt x="51" y="63"/>
                    <a:pt x="48" y="63"/>
                    <a:pt x="45" y="63"/>
                  </a:cubicBezTo>
                  <a:cubicBezTo>
                    <a:pt x="37" y="53"/>
                    <a:pt x="32" y="43"/>
                    <a:pt x="27" y="34"/>
                  </a:cubicBezTo>
                  <a:cubicBezTo>
                    <a:pt x="20" y="34"/>
                    <a:pt x="20" y="34"/>
                    <a:pt x="20" y="34"/>
                  </a:cubicBezTo>
                  <a:cubicBezTo>
                    <a:pt x="20" y="53"/>
                    <a:pt x="20" y="53"/>
                    <a:pt x="20" y="53"/>
                  </a:cubicBezTo>
                  <a:cubicBezTo>
                    <a:pt x="20" y="59"/>
                    <a:pt x="21" y="60"/>
                    <a:pt x="28" y="60"/>
                  </a:cubicBezTo>
                  <a:cubicBezTo>
                    <a:pt x="28" y="63"/>
                    <a:pt x="28" y="63"/>
                    <a:pt x="28" y="63"/>
                  </a:cubicBezTo>
                  <a:cubicBezTo>
                    <a:pt x="23" y="63"/>
                    <a:pt x="18" y="63"/>
                    <a:pt x="14" y="63"/>
                  </a:cubicBezTo>
                  <a:cubicBezTo>
                    <a:pt x="9" y="63"/>
                    <a:pt x="4" y="63"/>
                    <a:pt x="0" y="63"/>
                  </a:cubicBezTo>
                  <a:lnTo>
                    <a:pt x="0" y="60"/>
                  </a:lnTo>
                  <a:close/>
                  <a:moveTo>
                    <a:pt x="23" y="31"/>
                  </a:moveTo>
                  <a:cubicBezTo>
                    <a:pt x="33" y="31"/>
                    <a:pt x="38" y="27"/>
                    <a:pt x="38" y="17"/>
                  </a:cubicBezTo>
                  <a:cubicBezTo>
                    <a:pt x="38" y="8"/>
                    <a:pt x="33" y="3"/>
                    <a:pt x="23" y="3"/>
                  </a:cubicBezTo>
                  <a:cubicBezTo>
                    <a:pt x="22" y="3"/>
                    <a:pt x="21" y="3"/>
                    <a:pt x="20" y="3"/>
                  </a:cubicBezTo>
                  <a:cubicBezTo>
                    <a:pt x="20" y="31"/>
                    <a:pt x="20" y="31"/>
                    <a:pt x="20" y="31"/>
                  </a:cubicBezTo>
                  <a:cubicBezTo>
                    <a:pt x="21" y="31"/>
                    <a:pt x="22" y="31"/>
                    <a:pt x="23" y="3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2"/>
            <p:cNvSpPr>
              <a:spLocks/>
            </p:cNvSpPr>
            <p:nvPr userDrawn="1"/>
          </p:nvSpPr>
          <p:spPr bwMode="auto">
            <a:xfrm>
              <a:off x="1673" y="3334"/>
              <a:ext cx="69" cy="121"/>
            </a:xfrm>
            <a:custGeom>
              <a:avLst/>
              <a:gdLst>
                <a:gd name="T0" fmla="*/ 0 w 37"/>
                <a:gd name="T1" fmla="*/ 48 h 65"/>
                <a:gd name="T2" fmla="*/ 2 w 37"/>
                <a:gd name="T3" fmla="*/ 47 h 65"/>
                <a:gd name="T4" fmla="*/ 17 w 37"/>
                <a:gd name="T5" fmla="*/ 61 h 65"/>
                <a:gd name="T6" fmla="*/ 27 w 37"/>
                <a:gd name="T7" fmla="*/ 50 h 65"/>
                <a:gd name="T8" fmla="*/ 24 w 37"/>
                <a:gd name="T9" fmla="*/ 43 h 65"/>
                <a:gd name="T10" fmla="*/ 13 w 37"/>
                <a:gd name="T11" fmla="*/ 36 h 65"/>
                <a:gd name="T12" fmla="*/ 2 w 37"/>
                <a:gd name="T13" fmla="*/ 18 h 65"/>
                <a:gd name="T14" fmla="*/ 21 w 37"/>
                <a:gd name="T15" fmla="*/ 0 h 65"/>
                <a:gd name="T16" fmla="*/ 34 w 37"/>
                <a:gd name="T17" fmla="*/ 1 h 65"/>
                <a:gd name="T18" fmla="*/ 35 w 37"/>
                <a:gd name="T19" fmla="*/ 14 h 65"/>
                <a:gd name="T20" fmla="*/ 32 w 37"/>
                <a:gd name="T21" fmla="*/ 14 h 65"/>
                <a:gd name="T22" fmla="*/ 21 w 37"/>
                <a:gd name="T23" fmla="*/ 3 h 65"/>
                <a:gd name="T24" fmla="*/ 11 w 37"/>
                <a:gd name="T25" fmla="*/ 14 h 65"/>
                <a:gd name="T26" fmla="*/ 14 w 37"/>
                <a:gd name="T27" fmla="*/ 21 h 65"/>
                <a:gd name="T28" fmla="*/ 24 w 37"/>
                <a:gd name="T29" fmla="*/ 28 h 65"/>
                <a:gd name="T30" fmla="*/ 37 w 37"/>
                <a:gd name="T31" fmla="*/ 46 h 65"/>
                <a:gd name="T32" fmla="*/ 16 w 37"/>
                <a:gd name="T33" fmla="*/ 65 h 65"/>
                <a:gd name="T34" fmla="*/ 1 w 37"/>
                <a:gd name="T35" fmla="*/ 61 h 65"/>
                <a:gd name="T36" fmla="*/ 0 w 37"/>
                <a:gd name="T3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5">
                  <a:moveTo>
                    <a:pt x="0" y="48"/>
                  </a:moveTo>
                  <a:cubicBezTo>
                    <a:pt x="2" y="47"/>
                    <a:pt x="2" y="47"/>
                    <a:pt x="2" y="47"/>
                  </a:cubicBezTo>
                  <a:cubicBezTo>
                    <a:pt x="5" y="57"/>
                    <a:pt x="9" y="61"/>
                    <a:pt x="17" y="61"/>
                  </a:cubicBezTo>
                  <a:cubicBezTo>
                    <a:pt x="23" y="61"/>
                    <a:pt x="27" y="57"/>
                    <a:pt x="27" y="50"/>
                  </a:cubicBezTo>
                  <a:cubicBezTo>
                    <a:pt x="27" y="47"/>
                    <a:pt x="26" y="45"/>
                    <a:pt x="24" y="43"/>
                  </a:cubicBezTo>
                  <a:cubicBezTo>
                    <a:pt x="21" y="40"/>
                    <a:pt x="16" y="38"/>
                    <a:pt x="13" y="36"/>
                  </a:cubicBezTo>
                  <a:cubicBezTo>
                    <a:pt x="6" y="31"/>
                    <a:pt x="2" y="27"/>
                    <a:pt x="2" y="18"/>
                  </a:cubicBezTo>
                  <a:cubicBezTo>
                    <a:pt x="2" y="7"/>
                    <a:pt x="9" y="0"/>
                    <a:pt x="21" y="0"/>
                  </a:cubicBezTo>
                  <a:cubicBezTo>
                    <a:pt x="24" y="0"/>
                    <a:pt x="28" y="0"/>
                    <a:pt x="34" y="1"/>
                  </a:cubicBezTo>
                  <a:cubicBezTo>
                    <a:pt x="35" y="14"/>
                    <a:pt x="35" y="14"/>
                    <a:pt x="35" y="14"/>
                  </a:cubicBezTo>
                  <a:cubicBezTo>
                    <a:pt x="32" y="14"/>
                    <a:pt x="32" y="14"/>
                    <a:pt x="32" y="14"/>
                  </a:cubicBezTo>
                  <a:cubicBezTo>
                    <a:pt x="31" y="7"/>
                    <a:pt x="27" y="3"/>
                    <a:pt x="21" y="3"/>
                  </a:cubicBezTo>
                  <a:cubicBezTo>
                    <a:pt x="15" y="3"/>
                    <a:pt x="11" y="8"/>
                    <a:pt x="11" y="14"/>
                  </a:cubicBezTo>
                  <a:cubicBezTo>
                    <a:pt x="11" y="17"/>
                    <a:pt x="12" y="19"/>
                    <a:pt x="14" y="21"/>
                  </a:cubicBezTo>
                  <a:cubicBezTo>
                    <a:pt x="17" y="25"/>
                    <a:pt x="20" y="26"/>
                    <a:pt x="24" y="28"/>
                  </a:cubicBezTo>
                  <a:cubicBezTo>
                    <a:pt x="33" y="33"/>
                    <a:pt x="37" y="37"/>
                    <a:pt x="37" y="46"/>
                  </a:cubicBezTo>
                  <a:cubicBezTo>
                    <a:pt x="37" y="57"/>
                    <a:pt x="29" y="65"/>
                    <a:pt x="16" y="65"/>
                  </a:cubicBezTo>
                  <a:cubicBezTo>
                    <a:pt x="11" y="65"/>
                    <a:pt x="6" y="64"/>
                    <a:pt x="1" y="61"/>
                  </a:cubicBezTo>
                  <a:lnTo>
                    <a:pt x="0"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3"/>
            <p:cNvSpPr>
              <a:spLocks/>
            </p:cNvSpPr>
            <p:nvPr userDrawn="1"/>
          </p:nvSpPr>
          <p:spPr bwMode="auto">
            <a:xfrm>
              <a:off x="1758"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8 w 28"/>
                <a:gd name="T15" fmla="*/ 0 h 63"/>
                <a:gd name="T16" fmla="*/ 28 w 28"/>
                <a:gd name="T17" fmla="*/ 3 h 63"/>
                <a:gd name="T18" fmla="*/ 27 w 28"/>
                <a:gd name="T19" fmla="*/ 3 h 63"/>
                <a:gd name="T20" fmla="*/ 20 w 28"/>
                <a:gd name="T21" fmla="*/ 10 h 63"/>
                <a:gd name="T22" fmla="*/ 20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3" y="0"/>
                    <a:pt x="28" y="0"/>
                  </a:cubicBezTo>
                  <a:cubicBezTo>
                    <a:pt x="28" y="3"/>
                    <a:pt x="28" y="3"/>
                    <a:pt x="28" y="3"/>
                  </a:cubicBezTo>
                  <a:cubicBezTo>
                    <a:pt x="27" y="3"/>
                    <a:pt x="27" y="3"/>
                    <a:pt x="27" y="3"/>
                  </a:cubicBezTo>
                  <a:cubicBezTo>
                    <a:pt x="21" y="3"/>
                    <a:pt x="20" y="4"/>
                    <a:pt x="20" y="10"/>
                  </a:cubicBezTo>
                  <a:cubicBezTo>
                    <a:pt x="20" y="52"/>
                    <a:pt x="20" y="52"/>
                    <a:pt x="20" y="52"/>
                  </a:cubicBezTo>
                  <a:cubicBezTo>
                    <a:pt x="20"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4"/>
            <p:cNvSpPr>
              <a:spLocks/>
            </p:cNvSpPr>
            <p:nvPr userDrawn="1"/>
          </p:nvSpPr>
          <p:spPr bwMode="auto">
            <a:xfrm>
              <a:off x="1818" y="3331"/>
              <a:ext cx="103" cy="123"/>
            </a:xfrm>
            <a:custGeom>
              <a:avLst/>
              <a:gdLst>
                <a:gd name="T0" fmla="*/ 14 w 56"/>
                <a:gd name="T1" fmla="*/ 63 h 66"/>
                <a:gd name="T2" fmla="*/ 15 w 56"/>
                <a:gd name="T3" fmla="*/ 63 h 66"/>
                <a:gd name="T4" fmla="*/ 23 w 56"/>
                <a:gd name="T5" fmla="*/ 54 h 66"/>
                <a:gd name="T6" fmla="*/ 23 w 56"/>
                <a:gd name="T7" fmla="*/ 7 h 66"/>
                <a:gd name="T8" fmla="*/ 14 w 56"/>
                <a:gd name="T9" fmla="*/ 7 h 66"/>
                <a:gd name="T10" fmla="*/ 2 w 56"/>
                <a:gd name="T11" fmla="*/ 16 h 66"/>
                <a:gd name="T12" fmla="*/ 0 w 56"/>
                <a:gd name="T13" fmla="*/ 16 h 66"/>
                <a:gd name="T14" fmla="*/ 1 w 56"/>
                <a:gd name="T15" fmla="*/ 1 h 66"/>
                <a:gd name="T16" fmla="*/ 4 w 56"/>
                <a:gd name="T17" fmla="*/ 1 h 66"/>
                <a:gd name="T18" fmla="*/ 9 w 56"/>
                <a:gd name="T19" fmla="*/ 3 h 66"/>
                <a:gd name="T20" fmla="*/ 49 w 56"/>
                <a:gd name="T21" fmla="*/ 3 h 66"/>
                <a:gd name="T22" fmla="*/ 54 w 56"/>
                <a:gd name="T23" fmla="*/ 0 h 66"/>
                <a:gd name="T24" fmla="*/ 56 w 56"/>
                <a:gd name="T25" fmla="*/ 1 h 66"/>
                <a:gd name="T26" fmla="*/ 55 w 56"/>
                <a:gd name="T27" fmla="*/ 15 h 66"/>
                <a:gd name="T28" fmla="*/ 52 w 56"/>
                <a:gd name="T29" fmla="*/ 16 h 66"/>
                <a:gd name="T30" fmla="*/ 44 w 56"/>
                <a:gd name="T31" fmla="*/ 7 h 66"/>
                <a:gd name="T32" fmla="*/ 34 w 56"/>
                <a:gd name="T33" fmla="*/ 7 h 66"/>
                <a:gd name="T34" fmla="*/ 34 w 56"/>
                <a:gd name="T35" fmla="*/ 54 h 66"/>
                <a:gd name="T36" fmla="*/ 43 w 56"/>
                <a:gd name="T37" fmla="*/ 63 h 66"/>
                <a:gd name="T38" fmla="*/ 43 w 56"/>
                <a:gd name="T39" fmla="*/ 66 h 66"/>
                <a:gd name="T40" fmla="*/ 29 w 56"/>
                <a:gd name="T41" fmla="*/ 66 h 66"/>
                <a:gd name="T42" fmla="*/ 14 w 56"/>
                <a:gd name="T43" fmla="*/ 66 h 66"/>
                <a:gd name="T44" fmla="*/ 14 w 56"/>
                <a:gd name="T4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14" y="63"/>
                  </a:moveTo>
                  <a:cubicBezTo>
                    <a:pt x="15" y="63"/>
                    <a:pt x="15" y="63"/>
                    <a:pt x="15" y="63"/>
                  </a:cubicBezTo>
                  <a:cubicBezTo>
                    <a:pt x="22" y="63"/>
                    <a:pt x="23" y="62"/>
                    <a:pt x="23" y="54"/>
                  </a:cubicBezTo>
                  <a:cubicBezTo>
                    <a:pt x="23" y="7"/>
                    <a:pt x="23" y="7"/>
                    <a:pt x="23" y="7"/>
                  </a:cubicBezTo>
                  <a:cubicBezTo>
                    <a:pt x="14" y="7"/>
                    <a:pt x="14" y="7"/>
                    <a:pt x="14" y="7"/>
                  </a:cubicBezTo>
                  <a:cubicBezTo>
                    <a:pt x="7" y="7"/>
                    <a:pt x="4" y="8"/>
                    <a:pt x="2" y="16"/>
                  </a:cubicBezTo>
                  <a:cubicBezTo>
                    <a:pt x="0" y="16"/>
                    <a:pt x="0" y="16"/>
                    <a:pt x="0" y="16"/>
                  </a:cubicBezTo>
                  <a:cubicBezTo>
                    <a:pt x="1" y="11"/>
                    <a:pt x="1" y="6"/>
                    <a:pt x="1" y="1"/>
                  </a:cubicBezTo>
                  <a:cubicBezTo>
                    <a:pt x="4" y="1"/>
                    <a:pt x="4" y="1"/>
                    <a:pt x="4" y="1"/>
                  </a:cubicBezTo>
                  <a:cubicBezTo>
                    <a:pt x="4" y="3"/>
                    <a:pt x="6" y="3"/>
                    <a:pt x="9" y="3"/>
                  </a:cubicBezTo>
                  <a:cubicBezTo>
                    <a:pt x="49" y="3"/>
                    <a:pt x="49" y="3"/>
                    <a:pt x="49" y="3"/>
                  </a:cubicBezTo>
                  <a:cubicBezTo>
                    <a:pt x="51" y="3"/>
                    <a:pt x="53" y="3"/>
                    <a:pt x="54" y="0"/>
                  </a:cubicBezTo>
                  <a:cubicBezTo>
                    <a:pt x="56" y="1"/>
                    <a:pt x="56" y="1"/>
                    <a:pt x="56" y="1"/>
                  </a:cubicBezTo>
                  <a:cubicBezTo>
                    <a:pt x="56" y="7"/>
                    <a:pt x="55" y="12"/>
                    <a:pt x="55" y="15"/>
                  </a:cubicBezTo>
                  <a:cubicBezTo>
                    <a:pt x="52" y="16"/>
                    <a:pt x="52" y="16"/>
                    <a:pt x="52" y="16"/>
                  </a:cubicBezTo>
                  <a:cubicBezTo>
                    <a:pt x="52" y="9"/>
                    <a:pt x="50" y="7"/>
                    <a:pt x="44" y="7"/>
                  </a:cubicBezTo>
                  <a:cubicBezTo>
                    <a:pt x="34" y="7"/>
                    <a:pt x="34" y="7"/>
                    <a:pt x="34" y="7"/>
                  </a:cubicBezTo>
                  <a:cubicBezTo>
                    <a:pt x="34" y="54"/>
                    <a:pt x="34" y="54"/>
                    <a:pt x="34" y="54"/>
                  </a:cubicBezTo>
                  <a:cubicBezTo>
                    <a:pt x="34" y="62"/>
                    <a:pt x="35" y="63"/>
                    <a:pt x="43" y="63"/>
                  </a:cubicBezTo>
                  <a:cubicBezTo>
                    <a:pt x="43" y="66"/>
                    <a:pt x="43" y="66"/>
                    <a:pt x="43" y="66"/>
                  </a:cubicBezTo>
                  <a:cubicBezTo>
                    <a:pt x="36" y="66"/>
                    <a:pt x="33" y="66"/>
                    <a:pt x="29" y="66"/>
                  </a:cubicBezTo>
                  <a:cubicBezTo>
                    <a:pt x="24" y="66"/>
                    <a:pt x="19" y="66"/>
                    <a:pt x="14" y="66"/>
                  </a:cubicBezTo>
                  <a:lnTo>
                    <a:pt x="14" y="6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5"/>
            <p:cNvSpPr>
              <a:spLocks/>
            </p:cNvSpPr>
            <p:nvPr userDrawn="1"/>
          </p:nvSpPr>
          <p:spPr bwMode="auto">
            <a:xfrm>
              <a:off x="1929" y="3336"/>
              <a:ext cx="107" cy="118"/>
            </a:xfrm>
            <a:custGeom>
              <a:avLst/>
              <a:gdLst>
                <a:gd name="T0" fmla="*/ 15 w 58"/>
                <a:gd name="T1" fmla="*/ 60 h 63"/>
                <a:gd name="T2" fmla="*/ 16 w 58"/>
                <a:gd name="T3" fmla="*/ 60 h 63"/>
                <a:gd name="T4" fmla="*/ 24 w 58"/>
                <a:gd name="T5" fmla="*/ 52 h 63"/>
                <a:gd name="T6" fmla="*/ 24 w 58"/>
                <a:gd name="T7" fmla="*/ 34 h 63"/>
                <a:gd name="T8" fmla="*/ 9 w 58"/>
                <a:gd name="T9" fmla="*/ 9 h 63"/>
                <a:gd name="T10" fmla="*/ 0 w 58"/>
                <a:gd name="T11" fmla="*/ 3 h 63"/>
                <a:gd name="T12" fmla="*/ 0 w 58"/>
                <a:gd name="T13" fmla="*/ 0 h 63"/>
                <a:gd name="T14" fmla="*/ 14 w 58"/>
                <a:gd name="T15" fmla="*/ 0 h 63"/>
                <a:gd name="T16" fmla="*/ 26 w 58"/>
                <a:gd name="T17" fmla="*/ 0 h 63"/>
                <a:gd name="T18" fmla="*/ 26 w 58"/>
                <a:gd name="T19" fmla="*/ 3 h 63"/>
                <a:gd name="T20" fmla="*/ 24 w 58"/>
                <a:gd name="T21" fmla="*/ 3 h 63"/>
                <a:gd name="T22" fmla="*/ 20 w 58"/>
                <a:gd name="T23" fmla="*/ 5 h 63"/>
                <a:gd name="T24" fmla="*/ 22 w 58"/>
                <a:gd name="T25" fmla="*/ 8 h 63"/>
                <a:gd name="T26" fmla="*/ 33 w 58"/>
                <a:gd name="T27" fmla="*/ 27 h 63"/>
                <a:gd name="T28" fmla="*/ 43 w 58"/>
                <a:gd name="T29" fmla="*/ 11 h 63"/>
                <a:gd name="T30" fmla="*/ 46 w 58"/>
                <a:gd name="T31" fmla="*/ 5 h 63"/>
                <a:gd name="T32" fmla="*/ 39 w 58"/>
                <a:gd name="T33" fmla="*/ 3 h 63"/>
                <a:gd name="T34" fmla="*/ 39 w 58"/>
                <a:gd name="T35" fmla="*/ 0 h 63"/>
                <a:gd name="T36" fmla="*/ 51 w 58"/>
                <a:gd name="T37" fmla="*/ 0 h 63"/>
                <a:gd name="T38" fmla="*/ 58 w 58"/>
                <a:gd name="T39" fmla="*/ 0 h 63"/>
                <a:gd name="T40" fmla="*/ 58 w 58"/>
                <a:gd name="T41" fmla="*/ 3 h 63"/>
                <a:gd name="T42" fmla="*/ 48 w 58"/>
                <a:gd name="T43" fmla="*/ 11 h 63"/>
                <a:gd name="T44" fmla="*/ 36 w 58"/>
                <a:gd name="T45" fmla="*/ 31 h 63"/>
                <a:gd name="T46" fmla="*/ 36 w 58"/>
                <a:gd name="T47" fmla="*/ 51 h 63"/>
                <a:gd name="T48" fmla="*/ 44 w 58"/>
                <a:gd name="T49" fmla="*/ 60 h 63"/>
                <a:gd name="T50" fmla="*/ 44 w 58"/>
                <a:gd name="T51" fmla="*/ 63 h 63"/>
                <a:gd name="T52" fmla="*/ 30 w 58"/>
                <a:gd name="T53" fmla="*/ 63 h 63"/>
                <a:gd name="T54" fmla="*/ 15 w 58"/>
                <a:gd name="T55" fmla="*/ 63 h 63"/>
                <a:gd name="T56" fmla="*/ 15 w 58"/>
                <a:gd name="T5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3">
                  <a:moveTo>
                    <a:pt x="15" y="60"/>
                  </a:moveTo>
                  <a:cubicBezTo>
                    <a:pt x="16" y="60"/>
                    <a:pt x="16" y="60"/>
                    <a:pt x="16" y="60"/>
                  </a:cubicBezTo>
                  <a:cubicBezTo>
                    <a:pt x="23" y="60"/>
                    <a:pt x="24" y="59"/>
                    <a:pt x="24" y="52"/>
                  </a:cubicBezTo>
                  <a:cubicBezTo>
                    <a:pt x="24" y="34"/>
                    <a:pt x="24" y="34"/>
                    <a:pt x="24" y="34"/>
                  </a:cubicBezTo>
                  <a:cubicBezTo>
                    <a:pt x="9" y="9"/>
                    <a:pt x="9" y="9"/>
                    <a:pt x="9" y="9"/>
                  </a:cubicBezTo>
                  <a:cubicBezTo>
                    <a:pt x="6" y="5"/>
                    <a:pt x="5" y="3"/>
                    <a:pt x="0" y="3"/>
                  </a:cubicBezTo>
                  <a:cubicBezTo>
                    <a:pt x="0" y="0"/>
                    <a:pt x="0" y="0"/>
                    <a:pt x="0" y="0"/>
                  </a:cubicBezTo>
                  <a:cubicBezTo>
                    <a:pt x="3" y="0"/>
                    <a:pt x="6" y="0"/>
                    <a:pt x="14" y="0"/>
                  </a:cubicBezTo>
                  <a:cubicBezTo>
                    <a:pt x="19" y="0"/>
                    <a:pt x="23" y="0"/>
                    <a:pt x="26" y="0"/>
                  </a:cubicBezTo>
                  <a:cubicBezTo>
                    <a:pt x="26" y="3"/>
                    <a:pt x="26" y="3"/>
                    <a:pt x="26" y="3"/>
                  </a:cubicBezTo>
                  <a:cubicBezTo>
                    <a:pt x="24" y="3"/>
                    <a:pt x="24" y="3"/>
                    <a:pt x="24" y="3"/>
                  </a:cubicBezTo>
                  <a:cubicBezTo>
                    <a:pt x="21" y="3"/>
                    <a:pt x="20" y="3"/>
                    <a:pt x="20" y="5"/>
                  </a:cubicBezTo>
                  <a:cubicBezTo>
                    <a:pt x="20" y="6"/>
                    <a:pt x="21" y="7"/>
                    <a:pt x="22" y="8"/>
                  </a:cubicBezTo>
                  <a:cubicBezTo>
                    <a:pt x="33" y="27"/>
                    <a:pt x="33" y="27"/>
                    <a:pt x="33" y="27"/>
                  </a:cubicBezTo>
                  <a:cubicBezTo>
                    <a:pt x="43" y="11"/>
                    <a:pt x="43" y="11"/>
                    <a:pt x="43" y="11"/>
                  </a:cubicBezTo>
                  <a:cubicBezTo>
                    <a:pt x="45" y="8"/>
                    <a:pt x="46" y="7"/>
                    <a:pt x="46" y="5"/>
                  </a:cubicBezTo>
                  <a:cubicBezTo>
                    <a:pt x="46" y="4"/>
                    <a:pt x="43" y="3"/>
                    <a:pt x="39" y="3"/>
                  </a:cubicBezTo>
                  <a:cubicBezTo>
                    <a:pt x="39" y="0"/>
                    <a:pt x="39" y="0"/>
                    <a:pt x="39" y="0"/>
                  </a:cubicBezTo>
                  <a:cubicBezTo>
                    <a:pt x="44" y="0"/>
                    <a:pt x="48" y="0"/>
                    <a:pt x="51" y="0"/>
                  </a:cubicBezTo>
                  <a:cubicBezTo>
                    <a:pt x="54" y="0"/>
                    <a:pt x="55" y="0"/>
                    <a:pt x="58" y="0"/>
                  </a:cubicBezTo>
                  <a:cubicBezTo>
                    <a:pt x="58" y="3"/>
                    <a:pt x="58" y="3"/>
                    <a:pt x="58" y="3"/>
                  </a:cubicBezTo>
                  <a:cubicBezTo>
                    <a:pt x="53" y="3"/>
                    <a:pt x="52" y="6"/>
                    <a:pt x="48" y="11"/>
                  </a:cubicBezTo>
                  <a:cubicBezTo>
                    <a:pt x="36" y="31"/>
                    <a:pt x="36" y="31"/>
                    <a:pt x="36" y="31"/>
                  </a:cubicBezTo>
                  <a:cubicBezTo>
                    <a:pt x="36" y="51"/>
                    <a:pt x="36" y="51"/>
                    <a:pt x="36" y="51"/>
                  </a:cubicBezTo>
                  <a:cubicBezTo>
                    <a:pt x="36" y="59"/>
                    <a:pt x="37" y="60"/>
                    <a:pt x="44" y="60"/>
                  </a:cubicBezTo>
                  <a:cubicBezTo>
                    <a:pt x="44" y="63"/>
                    <a:pt x="44" y="63"/>
                    <a:pt x="44" y="63"/>
                  </a:cubicBezTo>
                  <a:cubicBezTo>
                    <a:pt x="39" y="63"/>
                    <a:pt x="35" y="63"/>
                    <a:pt x="30" y="63"/>
                  </a:cubicBezTo>
                  <a:cubicBezTo>
                    <a:pt x="25" y="63"/>
                    <a:pt x="20" y="63"/>
                    <a:pt x="15" y="63"/>
                  </a:cubicBezTo>
                  <a:lnTo>
                    <a:pt x="15"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29895712"/>
      </p:ext>
    </p:extLst>
  </p:cSld>
  <p:clrMap bg1="lt1" tx1="dk1" bg2="lt2" tx2="dk2" accent1="accent1" accent2="accent2" accent3="accent3" accent4="accent4" accent5="accent5" accent6="accent6" hlink="hlink" folHlink="folHlink"/>
  <p:sldLayoutIdLst>
    <p:sldLayoutId id="2147483749"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dt="0"/>
  <p:txStyles>
    <p:titleStyle>
      <a:lvl1pPr algn="l" defTabSz="685783"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46" indent="-171446" algn="l" defTabSz="685783" rtl="0" eaLnBrk="1" latinLnBrk="0" hangingPunct="1">
        <a:lnSpc>
          <a:spcPts val="2800"/>
        </a:lnSpc>
        <a:spcBef>
          <a:spcPts val="751"/>
        </a:spcBef>
        <a:buFont typeface="Arial" panose="020B0604020202020204" pitchFamily="34" charset="0"/>
        <a:buChar char="•"/>
        <a:defRPr sz="2400" kern="1200">
          <a:solidFill>
            <a:schemeClr val="tx1"/>
          </a:solidFill>
          <a:latin typeface="+mn-lt"/>
          <a:ea typeface="+mn-ea"/>
          <a:cs typeface="+mn-cs"/>
        </a:defRPr>
      </a:lvl1pPr>
      <a:lvl2pPr marL="514338" indent="-171446" algn="l" defTabSz="685783" rtl="0" eaLnBrk="1" latinLnBrk="0" hangingPunct="1">
        <a:lnSpc>
          <a:spcPts val="2800"/>
        </a:lnSpc>
        <a:spcBef>
          <a:spcPts val="375"/>
        </a:spcBef>
        <a:buClr>
          <a:schemeClr val="accent4"/>
        </a:buClr>
        <a:buFont typeface="Arial" panose="020B0604020202020204" pitchFamily="34" charset="0"/>
        <a:buChar char="•"/>
        <a:defRPr sz="2400" kern="1200">
          <a:solidFill>
            <a:schemeClr val="tx1"/>
          </a:solidFill>
          <a:latin typeface="+mn-lt"/>
          <a:ea typeface="+mn-ea"/>
          <a:cs typeface="+mn-cs"/>
        </a:defRPr>
      </a:lvl2pPr>
      <a:lvl3pPr marL="857229" indent="-171446" algn="l" defTabSz="685783" rtl="0" eaLnBrk="1" latinLnBrk="0" hangingPunct="1">
        <a:lnSpc>
          <a:spcPts val="2800"/>
        </a:lnSpc>
        <a:spcBef>
          <a:spcPts val="375"/>
        </a:spcBef>
        <a:buClr>
          <a:schemeClr val="accent4"/>
        </a:buClr>
        <a:buFont typeface="Arial" panose="020B0604020202020204" pitchFamily="34" charset="0"/>
        <a:buChar char="•"/>
        <a:defRPr sz="2400" kern="1200">
          <a:solidFill>
            <a:schemeClr val="tx1"/>
          </a:solidFill>
          <a:latin typeface="+mn-lt"/>
          <a:ea typeface="+mn-ea"/>
          <a:cs typeface="+mn-cs"/>
        </a:defRPr>
      </a:lvl3pPr>
      <a:lvl4pPr marL="1200121" indent="-171446" algn="l" defTabSz="685783" rtl="0" eaLnBrk="1" latinLnBrk="0" hangingPunct="1">
        <a:lnSpc>
          <a:spcPts val="2800"/>
        </a:lnSpc>
        <a:spcBef>
          <a:spcPts val="375"/>
        </a:spcBef>
        <a:buClr>
          <a:schemeClr val="accent4"/>
        </a:buClr>
        <a:buFont typeface="Arial" panose="020B0604020202020204" pitchFamily="34" charset="0"/>
        <a:buChar char="•"/>
        <a:defRPr sz="2400" kern="1200">
          <a:solidFill>
            <a:schemeClr val="tx1"/>
          </a:solidFill>
          <a:latin typeface="+mn-lt"/>
          <a:ea typeface="+mn-ea"/>
          <a:cs typeface="+mn-cs"/>
        </a:defRPr>
      </a:lvl4pPr>
      <a:lvl5pPr marL="1543012" indent="-171446" algn="l" defTabSz="685783" rtl="0" eaLnBrk="1" latinLnBrk="0" hangingPunct="1">
        <a:lnSpc>
          <a:spcPts val="2800"/>
        </a:lnSpc>
        <a:spcBef>
          <a:spcPts val="375"/>
        </a:spcBef>
        <a:buClr>
          <a:schemeClr val="accent4"/>
        </a:buClr>
        <a:buFont typeface="Arial" panose="020B0604020202020204" pitchFamily="34" charset="0"/>
        <a:buChar char="•"/>
        <a:defRPr sz="24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1">
                <a:lumMod val="15000"/>
                <a:lumOff val="85000"/>
              </a:schemeClr>
            </a:gs>
            <a:gs pos="50000">
              <a:schemeClr val="bg1"/>
            </a:gs>
            <a:gs pos="100000">
              <a:schemeClr val="bg1"/>
            </a:gs>
          </a:gsLst>
          <a:lin ang="81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365761"/>
            <a:ext cx="10134600" cy="1325563"/>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1219200" y="1825625"/>
            <a:ext cx="10134600" cy="435133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7" y="6400807"/>
            <a:ext cx="5754815" cy="365125"/>
          </a:xfrm>
          <a:prstGeom prst="rect">
            <a:avLst/>
          </a:prstGeom>
        </p:spPr>
        <p:txBody>
          <a:bodyPr vert="horz" lIns="0" tIns="0" rIns="0" bIns="0" rtlCol="0" anchor="ctr"/>
          <a:lstStyle>
            <a:lvl1pPr algn="l">
              <a:defRPr sz="1051" i="1">
                <a:solidFill>
                  <a:schemeClr val="tx1"/>
                </a:solidFill>
              </a:defRPr>
            </a:lvl1pPr>
          </a:lstStyle>
          <a:p>
            <a:r>
              <a:rPr lang="en-US"/>
              <a:t>Centre for Learning &amp; Teaching • [INSERT DATE] • [INSERT DETAILS]</a:t>
            </a:r>
          </a:p>
        </p:txBody>
      </p:sp>
      <p:sp>
        <p:nvSpPr>
          <p:cNvPr id="6" name="Slide Number Placeholder 5"/>
          <p:cNvSpPr>
            <a:spLocks noGrp="1"/>
          </p:cNvSpPr>
          <p:nvPr>
            <p:ph type="sldNum" sz="quarter" idx="4"/>
          </p:nvPr>
        </p:nvSpPr>
        <p:spPr>
          <a:xfrm>
            <a:off x="10331126" y="6400800"/>
            <a:ext cx="1022684" cy="365760"/>
          </a:xfrm>
          <a:prstGeom prst="rect">
            <a:avLst/>
          </a:prstGeom>
        </p:spPr>
        <p:txBody>
          <a:bodyPr vert="horz" lIns="0" tIns="0" rIns="0" bIns="0" rtlCol="0" anchor="ctr"/>
          <a:lstStyle>
            <a:lvl1pPr algn="r">
              <a:defRPr sz="1051">
                <a:solidFill>
                  <a:schemeClr val="tx1">
                    <a:tint val="75000"/>
                  </a:schemeClr>
                </a:solidFill>
              </a:defRPr>
            </a:lvl1pPr>
          </a:lstStyle>
          <a:p>
            <a:fld id="{EBBA2BBE-D6E6-4BE2-A029-E4C4FCB9ADED}" type="slidenum">
              <a:rPr lang="en-US" smtClean="0"/>
              <a:pPr/>
              <a:t>‹#›</a:t>
            </a:fld>
            <a:endParaRPr lang="en-US"/>
          </a:p>
        </p:txBody>
      </p:sp>
      <p:sp>
        <p:nvSpPr>
          <p:cNvPr id="10" name="Rectangle 9"/>
          <p:cNvSpPr/>
          <p:nvPr userDrawn="1"/>
        </p:nvSpPr>
        <p:spPr>
          <a:xfrm>
            <a:off x="0" y="6309360"/>
            <a:ext cx="12192000" cy="45720"/>
          </a:xfrm>
          <a:prstGeom prst="rect">
            <a:avLst/>
          </a:prstGeom>
          <a:gradFill flip="none" rotWithShape="1">
            <a:gsLst>
              <a:gs pos="25000">
                <a:schemeClr val="accent6"/>
              </a:gs>
              <a:gs pos="100000">
                <a:srgbClr val="009DE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grpSp>
        <p:nvGrpSpPr>
          <p:cNvPr id="33" name="Group 35"/>
          <p:cNvGrpSpPr>
            <a:grpSpLocks noChangeAspect="1"/>
          </p:cNvGrpSpPr>
          <p:nvPr userDrawn="1"/>
        </p:nvGrpSpPr>
        <p:grpSpPr bwMode="auto">
          <a:xfrm>
            <a:off x="1219200" y="6468227"/>
            <a:ext cx="1118070" cy="273467"/>
            <a:chOff x="654" y="3135"/>
            <a:chExt cx="1386" cy="339"/>
          </a:xfrm>
        </p:grpSpPr>
        <p:sp>
          <p:nvSpPr>
            <p:cNvPr id="34" name="AutoShape 34"/>
            <p:cNvSpPr>
              <a:spLocks noChangeAspect="1" noChangeArrowheads="1" noTextEdit="1"/>
            </p:cNvSpPr>
            <p:nvPr userDrawn="1"/>
          </p:nvSpPr>
          <p:spPr bwMode="auto">
            <a:xfrm>
              <a:off x="654" y="3135"/>
              <a:ext cx="1386"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6"/>
            <p:cNvSpPr>
              <a:spLocks noEditPoints="1"/>
            </p:cNvSpPr>
            <p:nvPr userDrawn="1"/>
          </p:nvSpPr>
          <p:spPr bwMode="auto">
            <a:xfrm>
              <a:off x="654" y="3135"/>
              <a:ext cx="289" cy="339"/>
            </a:xfrm>
            <a:custGeom>
              <a:avLst/>
              <a:gdLst>
                <a:gd name="T0" fmla="*/ 0 w 156"/>
                <a:gd name="T1" fmla="*/ 0 h 182"/>
                <a:gd name="T2" fmla="*/ 81 w 156"/>
                <a:gd name="T3" fmla="*/ 180 h 182"/>
                <a:gd name="T4" fmla="*/ 25 w 156"/>
                <a:gd name="T5" fmla="*/ 122 h 182"/>
                <a:gd name="T6" fmla="*/ 131 w 156"/>
                <a:gd name="T7" fmla="*/ 122 h 182"/>
                <a:gd name="T8" fmla="*/ 8 w 156"/>
                <a:gd name="T9" fmla="*/ 22 h 182"/>
                <a:gd name="T10" fmla="*/ 128 w 156"/>
                <a:gd name="T11" fmla="*/ 81 h 182"/>
                <a:gd name="T12" fmla="*/ 102 w 156"/>
                <a:gd name="T13" fmla="*/ 90 h 182"/>
                <a:gd name="T14" fmla="*/ 118 w 156"/>
                <a:gd name="T15" fmla="*/ 96 h 182"/>
                <a:gd name="T16" fmla="*/ 96 w 156"/>
                <a:gd name="T17" fmla="*/ 98 h 182"/>
                <a:gd name="T18" fmla="*/ 109 w 156"/>
                <a:gd name="T19" fmla="*/ 108 h 182"/>
                <a:gd name="T20" fmla="*/ 92 w 156"/>
                <a:gd name="T21" fmla="*/ 113 h 182"/>
                <a:gd name="T22" fmla="*/ 93 w 156"/>
                <a:gd name="T23" fmla="*/ 123 h 182"/>
                <a:gd name="T24" fmla="*/ 83 w 156"/>
                <a:gd name="T25" fmla="*/ 127 h 182"/>
                <a:gd name="T26" fmla="*/ 97 w 156"/>
                <a:gd name="T27" fmla="*/ 137 h 182"/>
                <a:gd name="T28" fmla="*/ 82 w 156"/>
                <a:gd name="T29" fmla="*/ 149 h 182"/>
                <a:gd name="T30" fmla="*/ 76 w 156"/>
                <a:gd name="T31" fmla="*/ 140 h 182"/>
                <a:gd name="T32" fmla="*/ 59 w 156"/>
                <a:gd name="T33" fmla="*/ 137 h 182"/>
                <a:gd name="T34" fmla="*/ 64 w 156"/>
                <a:gd name="T35" fmla="*/ 132 h 182"/>
                <a:gd name="T36" fmla="*/ 73 w 156"/>
                <a:gd name="T37" fmla="*/ 103 h 182"/>
                <a:gd name="T38" fmla="*/ 66 w 156"/>
                <a:gd name="T39" fmla="*/ 101 h 182"/>
                <a:gd name="T40" fmla="*/ 49 w 156"/>
                <a:gd name="T41" fmla="*/ 105 h 182"/>
                <a:gd name="T42" fmla="*/ 59 w 156"/>
                <a:gd name="T43" fmla="*/ 98 h 182"/>
                <a:gd name="T44" fmla="*/ 37 w 156"/>
                <a:gd name="T45" fmla="*/ 96 h 182"/>
                <a:gd name="T46" fmla="*/ 54 w 156"/>
                <a:gd name="T47" fmla="*/ 90 h 182"/>
                <a:gd name="T48" fmla="*/ 28 w 156"/>
                <a:gd name="T49" fmla="*/ 81 h 182"/>
                <a:gd name="T50" fmla="*/ 32 w 156"/>
                <a:gd name="T51" fmla="*/ 76 h 182"/>
                <a:gd name="T52" fmla="*/ 47 w 156"/>
                <a:gd name="T53" fmla="*/ 65 h 182"/>
                <a:gd name="T54" fmla="*/ 22 w 156"/>
                <a:gd name="T55" fmla="*/ 51 h 182"/>
                <a:gd name="T56" fmla="*/ 26 w 156"/>
                <a:gd name="T57" fmla="*/ 47 h 182"/>
                <a:gd name="T58" fmla="*/ 42 w 156"/>
                <a:gd name="T59" fmla="*/ 37 h 182"/>
                <a:gd name="T60" fmla="*/ 18 w 156"/>
                <a:gd name="T61" fmla="*/ 18 h 182"/>
                <a:gd name="T62" fmla="*/ 54 w 156"/>
                <a:gd name="T63" fmla="*/ 42 h 182"/>
                <a:gd name="T64" fmla="*/ 73 w 156"/>
                <a:gd name="T65" fmla="*/ 62 h 182"/>
                <a:gd name="T66" fmla="*/ 84 w 156"/>
                <a:gd name="T67" fmla="*/ 62 h 182"/>
                <a:gd name="T68" fmla="*/ 99 w 156"/>
                <a:gd name="T69" fmla="*/ 28 h 182"/>
                <a:gd name="T70" fmla="*/ 139 w 156"/>
                <a:gd name="T71" fmla="*/ 18 h 182"/>
                <a:gd name="T72" fmla="*/ 125 w 156"/>
                <a:gd name="T73" fmla="*/ 40 h 182"/>
                <a:gd name="T74" fmla="*/ 111 w 156"/>
                <a:gd name="T75" fmla="*/ 51 h 182"/>
                <a:gd name="T76" fmla="*/ 134 w 156"/>
                <a:gd name="T77" fmla="*/ 51 h 182"/>
                <a:gd name="T78" fmla="*/ 120 w 156"/>
                <a:gd name="T79" fmla="*/ 69 h 182"/>
                <a:gd name="T80" fmla="*/ 105 w 156"/>
                <a:gd name="T81" fmla="*/ 79 h 182"/>
                <a:gd name="T82" fmla="*/ 78 w 156"/>
                <a:gd name="T83" fmla="*/ 64 h 182"/>
                <a:gd name="T84" fmla="*/ 66 w 156"/>
                <a:gd name="T85" fmla="*/ 56 h 182"/>
                <a:gd name="T86" fmla="*/ 66 w 156"/>
                <a:gd name="T87" fmla="*/ 38 h 182"/>
                <a:gd name="T88" fmla="*/ 59 w 156"/>
                <a:gd name="T89" fmla="*/ 36 h 182"/>
                <a:gd name="T90" fmla="*/ 75 w 156"/>
                <a:gd name="T91" fmla="*/ 28 h 182"/>
                <a:gd name="T92" fmla="*/ 94 w 156"/>
                <a:gd name="T93" fmla="*/ 28 h 182"/>
                <a:gd name="T94" fmla="*/ 92 w 156"/>
                <a:gd name="T95" fmla="*/ 44 h 182"/>
                <a:gd name="T96" fmla="*/ 89 w 156"/>
                <a:gd name="T97" fmla="*/ 56 h 182"/>
                <a:gd name="T98" fmla="*/ 73 w 156"/>
                <a:gd name="T99" fmla="*/ 31 h 182"/>
                <a:gd name="T100" fmla="*/ 73 w 156"/>
                <a:gd name="T101" fmla="*/ 3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75" y="180"/>
                  </a:moveTo>
                  <a:cubicBezTo>
                    <a:pt x="50" y="167"/>
                    <a:pt x="32" y="151"/>
                    <a:pt x="18" y="126"/>
                  </a:cubicBezTo>
                  <a:cubicBezTo>
                    <a:pt x="5" y="101"/>
                    <a:pt x="0" y="72"/>
                    <a:pt x="0" y="14"/>
                  </a:cubicBezTo>
                  <a:cubicBezTo>
                    <a:pt x="0" y="0"/>
                    <a:pt x="0" y="0"/>
                    <a:pt x="0" y="0"/>
                  </a:cubicBezTo>
                  <a:cubicBezTo>
                    <a:pt x="156" y="0"/>
                    <a:pt x="156" y="0"/>
                    <a:pt x="156" y="0"/>
                  </a:cubicBezTo>
                  <a:cubicBezTo>
                    <a:pt x="156" y="14"/>
                    <a:pt x="156" y="14"/>
                    <a:pt x="156" y="14"/>
                  </a:cubicBezTo>
                  <a:cubicBezTo>
                    <a:pt x="156" y="72"/>
                    <a:pt x="151" y="101"/>
                    <a:pt x="138" y="126"/>
                  </a:cubicBezTo>
                  <a:cubicBezTo>
                    <a:pt x="124" y="151"/>
                    <a:pt x="105" y="167"/>
                    <a:pt x="81" y="180"/>
                  </a:cubicBezTo>
                  <a:cubicBezTo>
                    <a:pt x="78" y="182"/>
                    <a:pt x="78" y="182"/>
                    <a:pt x="78" y="182"/>
                  </a:cubicBezTo>
                  <a:lnTo>
                    <a:pt x="75" y="180"/>
                  </a:lnTo>
                  <a:close/>
                  <a:moveTo>
                    <a:pt x="8" y="22"/>
                  </a:moveTo>
                  <a:cubicBezTo>
                    <a:pt x="8" y="77"/>
                    <a:pt x="15" y="102"/>
                    <a:pt x="25" y="122"/>
                  </a:cubicBezTo>
                  <a:cubicBezTo>
                    <a:pt x="36" y="144"/>
                    <a:pt x="50" y="156"/>
                    <a:pt x="76" y="172"/>
                  </a:cubicBezTo>
                  <a:cubicBezTo>
                    <a:pt x="78" y="174"/>
                    <a:pt x="78" y="174"/>
                    <a:pt x="78" y="174"/>
                  </a:cubicBezTo>
                  <a:cubicBezTo>
                    <a:pt x="80" y="172"/>
                    <a:pt x="80" y="172"/>
                    <a:pt x="80" y="172"/>
                  </a:cubicBezTo>
                  <a:cubicBezTo>
                    <a:pt x="106" y="156"/>
                    <a:pt x="120" y="144"/>
                    <a:pt x="131" y="122"/>
                  </a:cubicBezTo>
                  <a:cubicBezTo>
                    <a:pt x="141" y="102"/>
                    <a:pt x="148" y="77"/>
                    <a:pt x="148" y="22"/>
                  </a:cubicBezTo>
                  <a:cubicBezTo>
                    <a:pt x="148" y="7"/>
                    <a:pt x="148" y="7"/>
                    <a:pt x="148" y="7"/>
                  </a:cubicBezTo>
                  <a:cubicBezTo>
                    <a:pt x="8" y="7"/>
                    <a:pt x="8" y="7"/>
                    <a:pt x="8" y="7"/>
                  </a:cubicBezTo>
                  <a:lnTo>
                    <a:pt x="8" y="22"/>
                  </a:lnTo>
                  <a:close/>
                  <a:moveTo>
                    <a:pt x="105" y="79"/>
                  </a:moveTo>
                  <a:cubicBezTo>
                    <a:pt x="107" y="81"/>
                    <a:pt x="111" y="83"/>
                    <a:pt x="116" y="83"/>
                  </a:cubicBezTo>
                  <a:cubicBezTo>
                    <a:pt x="122" y="83"/>
                    <a:pt x="128" y="81"/>
                    <a:pt x="128" y="81"/>
                  </a:cubicBezTo>
                  <a:cubicBezTo>
                    <a:pt x="128" y="81"/>
                    <a:pt x="128" y="81"/>
                    <a:pt x="128" y="81"/>
                  </a:cubicBezTo>
                  <a:cubicBezTo>
                    <a:pt x="128" y="85"/>
                    <a:pt x="123" y="88"/>
                    <a:pt x="120" y="90"/>
                  </a:cubicBezTo>
                  <a:cubicBezTo>
                    <a:pt x="117" y="91"/>
                    <a:pt x="114" y="91"/>
                    <a:pt x="111" y="91"/>
                  </a:cubicBezTo>
                  <a:cubicBezTo>
                    <a:pt x="108" y="91"/>
                    <a:pt x="103" y="90"/>
                    <a:pt x="102" y="90"/>
                  </a:cubicBezTo>
                  <a:cubicBezTo>
                    <a:pt x="102" y="90"/>
                    <a:pt x="102" y="90"/>
                    <a:pt x="102" y="90"/>
                  </a:cubicBezTo>
                  <a:cubicBezTo>
                    <a:pt x="103" y="93"/>
                    <a:pt x="107" y="94"/>
                    <a:pt x="109" y="95"/>
                  </a:cubicBezTo>
                  <a:cubicBezTo>
                    <a:pt x="112" y="96"/>
                    <a:pt x="114" y="96"/>
                    <a:pt x="115" y="96"/>
                  </a:cubicBezTo>
                  <a:cubicBezTo>
                    <a:pt x="116" y="96"/>
                    <a:pt x="118" y="96"/>
                    <a:pt x="118" y="96"/>
                  </a:cubicBezTo>
                  <a:cubicBezTo>
                    <a:pt x="118" y="96"/>
                    <a:pt x="118" y="96"/>
                    <a:pt x="118" y="96"/>
                  </a:cubicBezTo>
                  <a:cubicBezTo>
                    <a:pt x="118" y="96"/>
                    <a:pt x="117" y="98"/>
                    <a:pt x="114" y="100"/>
                  </a:cubicBezTo>
                  <a:cubicBezTo>
                    <a:pt x="111" y="101"/>
                    <a:pt x="108" y="102"/>
                    <a:pt x="106" y="102"/>
                  </a:cubicBezTo>
                  <a:cubicBezTo>
                    <a:pt x="102" y="102"/>
                    <a:pt x="99" y="101"/>
                    <a:pt x="96" y="98"/>
                  </a:cubicBezTo>
                  <a:cubicBezTo>
                    <a:pt x="96" y="98"/>
                    <a:pt x="96" y="98"/>
                    <a:pt x="96" y="98"/>
                  </a:cubicBezTo>
                  <a:cubicBezTo>
                    <a:pt x="96" y="101"/>
                    <a:pt x="100" y="107"/>
                    <a:pt x="104" y="107"/>
                  </a:cubicBezTo>
                  <a:cubicBezTo>
                    <a:pt x="105" y="107"/>
                    <a:pt x="107" y="107"/>
                    <a:pt x="107" y="105"/>
                  </a:cubicBezTo>
                  <a:cubicBezTo>
                    <a:pt x="107" y="105"/>
                    <a:pt x="107" y="105"/>
                    <a:pt x="107" y="105"/>
                  </a:cubicBezTo>
                  <a:cubicBezTo>
                    <a:pt x="107" y="105"/>
                    <a:pt x="109" y="106"/>
                    <a:pt x="109" y="108"/>
                  </a:cubicBezTo>
                  <a:cubicBezTo>
                    <a:pt x="109" y="110"/>
                    <a:pt x="107" y="113"/>
                    <a:pt x="103" y="113"/>
                  </a:cubicBezTo>
                  <a:cubicBezTo>
                    <a:pt x="95" y="113"/>
                    <a:pt x="91" y="105"/>
                    <a:pt x="90" y="101"/>
                  </a:cubicBezTo>
                  <a:cubicBezTo>
                    <a:pt x="89" y="101"/>
                    <a:pt x="89" y="101"/>
                    <a:pt x="89" y="101"/>
                  </a:cubicBezTo>
                  <a:cubicBezTo>
                    <a:pt x="89" y="108"/>
                    <a:pt x="92" y="113"/>
                    <a:pt x="92" y="113"/>
                  </a:cubicBezTo>
                  <a:cubicBezTo>
                    <a:pt x="92" y="114"/>
                    <a:pt x="92" y="114"/>
                    <a:pt x="92" y="114"/>
                  </a:cubicBezTo>
                  <a:cubicBezTo>
                    <a:pt x="88" y="112"/>
                    <a:pt x="84" y="108"/>
                    <a:pt x="83" y="103"/>
                  </a:cubicBezTo>
                  <a:cubicBezTo>
                    <a:pt x="83" y="103"/>
                    <a:pt x="83" y="103"/>
                    <a:pt x="83" y="103"/>
                  </a:cubicBezTo>
                  <a:cubicBezTo>
                    <a:pt x="83" y="118"/>
                    <a:pt x="87" y="123"/>
                    <a:pt x="93" y="123"/>
                  </a:cubicBezTo>
                  <a:cubicBezTo>
                    <a:pt x="98" y="123"/>
                    <a:pt x="100" y="120"/>
                    <a:pt x="100" y="120"/>
                  </a:cubicBezTo>
                  <a:cubicBezTo>
                    <a:pt x="100" y="120"/>
                    <a:pt x="100" y="120"/>
                    <a:pt x="100" y="120"/>
                  </a:cubicBezTo>
                  <a:cubicBezTo>
                    <a:pt x="100" y="129"/>
                    <a:pt x="96" y="132"/>
                    <a:pt x="92" y="132"/>
                  </a:cubicBezTo>
                  <a:cubicBezTo>
                    <a:pt x="88" y="132"/>
                    <a:pt x="85" y="130"/>
                    <a:pt x="83" y="127"/>
                  </a:cubicBezTo>
                  <a:cubicBezTo>
                    <a:pt x="83" y="127"/>
                    <a:pt x="83" y="127"/>
                    <a:pt x="83" y="127"/>
                  </a:cubicBezTo>
                  <a:cubicBezTo>
                    <a:pt x="83" y="132"/>
                    <a:pt x="85" y="138"/>
                    <a:pt x="92" y="138"/>
                  </a:cubicBezTo>
                  <a:cubicBezTo>
                    <a:pt x="95" y="138"/>
                    <a:pt x="96" y="137"/>
                    <a:pt x="96" y="137"/>
                  </a:cubicBezTo>
                  <a:cubicBezTo>
                    <a:pt x="97" y="137"/>
                    <a:pt x="97" y="137"/>
                    <a:pt x="97" y="137"/>
                  </a:cubicBezTo>
                  <a:cubicBezTo>
                    <a:pt x="97" y="142"/>
                    <a:pt x="94" y="146"/>
                    <a:pt x="89" y="146"/>
                  </a:cubicBezTo>
                  <a:cubicBezTo>
                    <a:pt x="85" y="146"/>
                    <a:pt x="82" y="142"/>
                    <a:pt x="81" y="140"/>
                  </a:cubicBezTo>
                  <a:cubicBezTo>
                    <a:pt x="80" y="140"/>
                    <a:pt x="80" y="140"/>
                    <a:pt x="80" y="140"/>
                  </a:cubicBezTo>
                  <a:cubicBezTo>
                    <a:pt x="80" y="140"/>
                    <a:pt x="82" y="145"/>
                    <a:pt x="82" y="149"/>
                  </a:cubicBezTo>
                  <a:cubicBezTo>
                    <a:pt x="82" y="153"/>
                    <a:pt x="80" y="157"/>
                    <a:pt x="78" y="159"/>
                  </a:cubicBezTo>
                  <a:cubicBezTo>
                    <a:pt x="78" y="159"/>
                    <a:pt x="78" y="159"/>
                    <a:pt x="78" y="159"/>
                  </a:cubicBezTo>
                  <a:cubicBezTo>
                    <a:pt x="76" y="157"/>
                    <a:pt x="74" y="153"/>
                    <a:pt x="74" y="149"/>
                  </a:cubicBezTo>
                  <a:cubicBezTo>
                    <a:pt x="74" y="145"/>
                    <a:pt x="76" y="140"/>
                    <a:pt x="76" y="140"/>
                  </a:cubicBezTo>
                  <a:cubicBezTo>
                    <a:pt x="75" y="140"/>
                    <a:pt x="75" y="140"/>
                    <a:pt x="75" y="140"/>
                  </a:cubicBezTo>
                  <a:cubicBezTo>
                    <a:pt x="74" y="142"/>
                    <a:pt x="71" y="146"/>
                    <a:pt x="67" y="146"/>
                  </a:cubicBezTo>
                  <a:cubicBezTo>
                    <a:pt x="62" y="146"/>
                    <a:pt x="59" y="142"/>
                    <a:pt x="59" y="137"/>
                  </a:cubicBezTo>
                  <a:cubicBezTo>
                    <a:pt x="59" y="137"/>
                    <a:pt x="59" y="137"/>
                    <a:pt x="59" y="137"/>
                  </a:cubicBezTo>
                  <a:cubicBezTo>
                    <a:pt x="59" y="137"/>
                    <a:pt x="61" y="138"/>
                    <a:pt x="64" y="138"/>
                  </a:cubicBezTo>
                  <a:cubicBezTo>
                    <a:pt x="71" y="138"/>
                    <a:pt x="73" y="132"/>
                    <a:pt x="73" y="127"/>
                  </a:cubicBezTo>
                  <a:cubicBezTo>
                    <a:pt x="73" y="127"/>
                    <a:pt x="73" y="127"/>
                    <a:pt x="73" y="127"/>
                  </a:cubicBezTo>
                  <a:cubicBezTo>
                    <a:pt x="71" y="130"/>
                    <a:pt x="68" y="132"/>
                    <a:pt x="64" y="132"/>
                  </a:cubicBezTo>
                  <a:cubicBezTo>
                    <a:pt x="60" y="132"/>
                    <a:pt x="55" y="129"/>
                    <a:pt x="55" y="120"/>
                  </a:cubicBezTo>
                  <a:cubicBezTo>
                    <a:pt x="56" y="120"/>
                    <a:pt x="56" y="120"/>
                    <a:pt x="56" y="120"/>
                  </a:cubicBezTo>
                  <a:cubicBezTo>
                    <a:pt x="56" y="120"/>
                    <a:pt x="58" y="123"/>
                    <a:pt x="63" y="123"/>
                  </a:cubicBezTo>
                  <a:cubicBezTo>
                    <a:pt x="69" y="123"/>
                    <a:pt x="73" y="118"/>
                    <a:pt x="73" y="103"/>
                  </a:cubicBezTo>
                  <a:cubicBezTo>
                    <a:pt x="73" y="103"/>
                    <a:pt x="73" y="103"/>
                    <a:pt x="73" y="103"/>
                  </a:cubicBezTo>
                  <a:cubicBezTo>
                    <a:pt x="72" y="108"/>
                    <a:pt x="68" y="112"/>
                    <a:pt x="64" y="114"/>
                  </a:cubicBezTo>
                  <a:cubicBezTo>
                    <a:pt x="64" y="113"/>
                    <a:pt x="64" y="113"/>
                    <a:pt x="64" y="113"/>
                  </a:cubicBezTo>
                  <a:cubicBezTo>
                    <a:pt x="64" y="113"/>
                    <a:pt x="66" y="108"/>
                    <a:pt x="66" y="101"/>
                  </a:cubicBezTo>
                  <a:cubicBezTo>
                    <a:pt x="66" y="101"/>
                    <a:pt x="66" y="101"/>
                    <a:pt x="66" y="101"/>
                  </a:cubicBezTo>
                  <a:cubicBezTo>
                    <a:pt x="65" y="105"/>
                    <a:pt x="61" y="113"/>
                    <a:pt x="53" y="113"/>
                  </a:cubicBezTo>
                  <a:cubicBezTo>
                    <a:pt x="49" y="113"/>
                    <a:pt x="47" y="110"/>
                    <a:pt x="47" y="108"/>
                  </a:cubicBezTo>
                  <a:cubicBezTo>
                    <a:pt x="47" y="106"/>
                    <a:pt x="49" y="105"/>
                    <a:pt x="49" y="105"/>
                  </a:cubicBezTo>
                  <a:cubicBezTo>
                    <a:pt x="49" y="105"/>
                    <a:pt x="49" y="105"/>
                    <a:pt x="49" y="105"/>
                  </a:cubicBezTo>
                  <a:cubicBezTo>
                    <a:pt x="49" y="107"/>
                    <a:pt x="50" y="107"/>
                    <a:pt x="52" y="107"/>
                  </a:cubicBezTo>
                  <a:cubicBezTo>
                    <a:pt x="56" y="107"/>
                    <a:pt x="59" y="101"/>
                    <a:pt x="60" y="98"/>
                  </a:cubicBezTo>
                  <a:cubicBezTo>
                    <a:pt x="59" y="98"/>
                    <a:pt x="59" y="98"/>
                    <a:pt x="59" y="98"/>
                  </a:cubicBezTo>
                  <a:cubicBezTo>
                    <a:pt x="57" y="101"/>
                    <a:pt x="54" y="102"/>
                    <a:pt x="50" y="102"/>
                  </a:cubicBezTo>
                  <a:cubicBezTo>
                    <a:pt x="48" y="102"/>
                    <a:pt x="45" y="101"/>
                    <a:pt x="42" y="100"/>
                  </a:cubicBezTo>
                  <a:cubicBezTo>
                    <a:pt x="39" y="98"/>
                    <a:pt x="37" y="96"/>
                    <a:pt x="37" y="96"/>
                  </a:cubicBezTo>
                  <a:cubicBezTo>
                    <a:pt x="37" y="96"/>
                    <a:pt x="37" y="96"/>
                    <a:pt x="37" y="96"/>
                  </a:cubicBezTo>
                  <a:cubicBezTo>
                    <a:pt x="37" y="96"/>
                    <a:pt x="40" y="96"/>
                    <a:pt x="41" y="96"/>
                  </a:cubicBezTo>
                  <a:cubicBezTo>
                    <a:pt x="42" y="96"/>
                    <a:pt x="44" y="96"/>
                    <a:pt x="47" y="95"/>
                  </a:cubicBezTo>
                  <a:cubicBezTo>
                    <a:pt x="49" y="94"/>
                    <a:pt x="52" y="93"/>
                    <a:pt x="54" y="90"/>
                  </a:cubicBezTo>
                  <a:cubicBezTo>
                    <a:pt x="54" y="90"/>
                    <a:pt x="54" y="90"/>
                    <a:pt x="54" y="90"/>
                  </a:cubicBezTo>
                  <a:cubicBezTo>
                    <a:pt x="52" y="90"/>
                    <a:pt x="48" y="91"/>
                    <a:pt x="45" y="91"/>
                  </a:cubicBezTo>
                  <a:cubicBezTo>
                    <a:pt x="42" y="91"/>
                    <a:pt x="39" y="91"/>
                    <a:pt x="36" y="90"/>
                  </a:cubicBezTo>
                  <a:cubicBezTo>
                    <a:pt x="33" y="88"/>
                    <a:pt x="28" y="85"/>
                    <a:pt x="28" y="81"/>
                  </a:cubicBezTo>
                  <a:cubicBezTo>
                    <a:pt x="28" y="81"/>
                    <a:pt x="28" y="81"/>
                    <a:pt x="28" y="81"/>
                  </a:cubicBezTo>
                  <a:cubicBezTo>
                    <a:pt x="28" y="81"/>
                    <a:pt x="34" y="83"/>
                    <a:pt x="39" y="83"/>
                  </a:cubicBezTo>
                  <a:cubicBezTo>
                    <a:pt x="45" y="83"/>
                    <a:pt x="49" y="81"/>
                    <a:pt x="51" y="79"/>
                  </a:cubicBezTo>
                  <a:cubicBezTo>
                    <a:pt x="51" y="79"/>
                    <a:pt x="51" y="79"/>
                    <a:pt x="51" y="79"/>
                  </a:cubicBezTo>
                  <a:cubicBezTo>
                    <a:pt x="41" y="79"/>
                    <a:pt x="35" y="77"/>
                    <a:pt x="32" y="76"/>
                  </a:cubicBezTo>
                  <a:cubicBezTo>
                    <a:pt x="28" y="75"/>
                    <a:pt x="24" y="72"/>
                    <a:pt x="24" y="66"/>
                  </a:cubicBezTo>
                  <a:cubicBezTo>
                    <a:pt x="24" y="66"/>
                    <a:pt x="24" y="66"/>
                    <a:pt x="24" y="66"/>
                  </a:cubicBezTo>
                  <a:cubicBezTo>
                    <a:pt x="24" y="66"/>
                    <a:pt x="28" y="69"/>
                    <a:pt x="36" y="69"/>
                  </a:cubicBezTo>
                  <a:cubicBezTo>
                    <a:pt x="42" y="69"/>
                    <a:pt x="45" y="67"/>
                    <a:pt x="47" y="65"/>
                  </a:cubicBezTo>
                  <a:cubicBezTo>
                    <a:pt x="47" y="65"/>
                    <a:pt x="47" y="65"/>
                    <a:pt x="47" y="65"/>
                  </a:cubicBezTo>
                  <a:cubicBezTo>
                    <a:pt x="39" y="65"/>
                    <a:pt x="33" y="64"/>
                    <a:pt x="29" y="62"/>
                  </a:cubicBezTo>
                  <a:cubicBezTo>
                    <a:pt x="25" y="60"/>
                    <a:pt x="22" y="56"/>
                    <a:pt x="22" y="51"/>
                  </a:cubicBezTo>
                  <a:cubicBezTo>
                    <a:pt x="22" y="51"/>
                    <a:pt x="22" y="51"/>
                    <a:pt x="22" y="51"/>
                  </a:cubicBezTo>
                  <a:cubicBezTo>
                    <a:pt x="22" y="51"/>
                    <a:pt x="26" y="54"/>
                    <a:pt x="34" y="54"/>
                  </a:cubicBezTo>
                  <a:cubicBezTo>
                    <a:pt x="39" y="54"/>
                    <a:pt x="43" y="53"/>
                    <a:pt x="44" y="51"/>
                  </a:cubicBezTo>
                  <a:cubicBezTo>
                    <a:pt x="44" y="51"/>
                    <a:pt x="44" y="51"/>
                    <a:pt x="44" y="51"/>
                  </a:cubicBezTo>
                  <a:cubicBezTo>
                    <a:pt x="36" y="51"/>
                    <a:pt x="30" y="50"/>
                    <a:pt x="26" y="47"/>
                  </a:cubicBezTo>
                  <a:cubicBezTo>
                    <a:pt x="22" y="45"/>
                    <a:pt x="19" y="42"/>
                    <a:pt x="19" y="37"/>
                  </a:cubicBezTo>
                  <a:cubicBezTo>
                    <a:pt x="20" y="37"/>
                    <a:pt x="20" y="37"/>
                    <a:pt x="20" y="37"/>
                  </a:cubicBezTo>
                  <a:cubicBezTo>
                    <a:pt x="20" y="37"/>
                    <a:pt x="24" y="40"/>
                    <a:pt x="31" y="40"/>
                  </a:cubicBezTo>
                  <a:cubicBezTo>
                    <a:pt x="37" y="40"/>
                    <a:pt x="41" y="38"/>
                    <a:pt x="42" y="37"/>
                  </a:cubicBezTo>
                  <a:cubicBezTo>
                    <a:pt x="42" y="36"/>
                    <a:pt x="42" y="36"/>
                    <a:pt x="42" y="36"/>
                  </a:cubicBezTo>
                  <a:cubicBezTo>
                    <a:pt x="34" y="36"/>
                    <a:pt x="28" y="35"/>
                    <a:pt x="24" y="33"/>
                  </a:cubicBezTo>
                  <a:cubicBezTo>
                    <a:pt x="20" y="31"/>
                    <a:pt x="17" y="28"/>
                    <a:pt x="17" y="18"/>
                  </a:cubicBezTo>
                  <a:cubicBezTo>
                    <a:pt x="18" y="18"/>
                    <a:pt x="18" y="18"/>
                    <a:pt x="18" y="18"/>
                  </a:cubicBezTo>
                  <a:cubicBezTo>
                    <a:pt x="25" y="24"/>
                    <a:pt x="31" y="25"/>
                    <a:pt x="37" y="25"/>
                  </a:cubicBezTo>
                  <a:cubicBezTo>
                    <a:pt x="45" y="25"/>
                    <a:pt x="50" y="24"/>
                    <a:pt x="53" y="24"/>
                  </a:cubicBezTo>
                  <a:cubicBezTo>
                    <a:pt x="55" y="24"/>
                    <a:pt x="57" y="25"/>
                    <a:pt x="57" y="28"/>
                  </a:cubicBezTo>
                  <a:cubicBezTo>
                    <a:pt x="57" y="31"/>
                    <a:pt x="54" y="35"/>
                    <a:pt x="54" y="42"/>
                  </a:cubicBezTo>
                  <a:cubicBezTo>
                    <a:pt x="54" y="53"/>
                    <a:pt x="59" y="59"/>
                    <a:pt x="65" y="59"/>
                  </a:cubicBezTo>
                  <a:cubicBezTo>
                    <a:pt x="65" y="59"/>
                    <a:pt x="66" y="62"/>
                    <a:pt x="70" y="62"/>
                  </a:cubicBezTo>
                  <a:cubicBezTo>
                    <a:pt x="72" y="62"/>
                    <a:pt x="72" y="62"/>
                    <a:pt x="72" y="62"/>
                  </a:cubicBezTo>
                  <a:cubicBezTo>
                    <a:pt x="73" y="62"/>
                    <a:pt x="73" y="62"/>
                    <a:pt x="73" y="62"/>
                  </a:cubicBezTo>
                  <a:cubicBezTo>
                    <a:pt x="74" y="67"/>
                    <a:pt x="78" y="69"/>
                    <a:pt x="78" y="69"/>
                  </a:cubicBezTo>
                  <a:cubicBezTo>
                    <a:pt x="78" y="69"/>
                    <a:pt x="78" y="69"/>
                    <a:pt x="78" y="69"/>
                  </a:cubicBezTo>
                  <a:cubicBezTo>
                    <a:pt x="78" y="69"/>
                    <a:pt x="82" y="67"/>
                    <a:pt x="83" y="62"/>
                  </a:cubicBezTo>
                  <a:cubicBezTo>
                    <a:pt x="84" y="62"/>
                    <a:pt x="84" y="62"/>
                    <a:pt x="84" y="62"/>
                  </a:cubicBezTo>
                  <a:cubicBezTo>
                    <a:pt x="84" y="62"/>
                    <a:pt x="84" y="62"/>
                    <a:pt x="86" y="62"/>
                  </a:cubicBezTo>
                  <a:cubicBezTo>
                    <a:pt x="90" y="62"/>
                    <a:pt x="91" y="59"/>
                    <a:pt x="91" y="59"/>
                  </a:cubicBezTo>
                  <a:cubicBezTo>
                    <a:pt x="97" y="59"/>
                    <a:pt x="102" y="53"/>
                    <a:pt x="102" y="42"/>
                  </a:cubicBezTo>
                  <a:cubicBezTo>
                    <a:pt x="102" y="35"/>
                    <a:pt x="99" y="31"/>
                    <a:pt x="99" y="28"/>
                  </a:cubicBezTo>
                  <a:cubicBezTo>
                    <a:pt x="99" y="25"/>
                    <a:pt x="101" y="24"/>
                    <a:pt x="103" y="24"/>
                  </a:cubicBezTo>
                  <a:cubicBezTo>
                    <a:pt x="105" y="24"/>
                    <a:pt x="111" y="25"/>
                    <a:pt x="119" y="25"/>
                  </a:cubicBezTo>
                  <a:cubicBezTo>
                    <a:pt x="125" y="25"/>
                    <a:pt x="131" y="24"/>
                    <a:pt x="138" y="18"/>
                  </a:cubicBezTo>
                  <a:cubicBezTo>
                    <a:pt x="139" y="18"/>
                    <a:pt x="139" y="18"/>
                    <a:pt x="139" y="18"/>
                  </a:cubicBezTo>
                  <a:cubicBezTo>
                    <a:pt x="139" y="28"/>
                    <a:pt x="136" y="31"/>
                    <a:pt x="132" y="33"/>
                  </a:cubicBezTo>
                  <a:cubicBezTo>
                    <a:pt x="128" y="35"/>
                    <a:pt x="122" y="36"/>
                    <a:pt x="114" y="36"/>
                  </a:cubicBezTo>
                  <a:cubicBezTo>
                    <a:pt x="114" y="37"/>
                    <a:pt x="114" y="37"/>
                    <a:pt x="114" y="37"/>
                  </a:cubicBezTo>
                  <a:cubicBezTo>
                    <a:pt x="115" y="38"/>
                    <a:pt x="119" y="40"/>
                    <a:pt x="125" y="40"/>
                  </a:cubicBezTo>
                  <a:cubicBezTo>
                    <a:pt x="132" y="40"/>
                    <a:pt x="136" y="37"/>
                    <a:pt x="136" y="37"/>
                  </a:cubicBezTo>
                  <a:cubicBezTo>
                    <a:pt x="136" y="37"/>
                    <a:pt x="136" y="37"/>
                    <a:pt x="136" y="37"/>
                  </a:cubicBezTo>
                  <a:cubicBezTo>
                    <a:pt x="136" y="42"/>
                    <a:pt x="133" y="45"/>
                    <a:pt x="129" y="47"/>
                  </a:cubicBezTo>
                  <a:cubicBezTo>
                    <a:pt x="125" y="50"/>
                    <a:pt x="120" y="51"/>
                    <a:pt x="111" y="51"/>
                  </a:cubicBezTo>
                  <a:cubicBezTo>
                    <a:pt x="111" y="51"/>
                    <a:pt x="111" y="51"/>
                    <a:pt x="111" y="51"/>
                  </a:cubicBezTo>
                  <a:cubicBezTo>
                    <a:pt x="113" y="53"/>
                    <a:pt x="116" y="54"/>
                    <a:pt x="122" y="54"/>
                  </a:cubicBezTo>
                  <a:cubicBezTo>
                    <a:pt x="130" y="54"/>
                    <a:pt x="134" y="51"/>
                    <a:pt x="134" y="51"/>
                  </a:cubicBezTo>
                  <a:cubicBezTo>
                    <a:pt x="134" y="51"/>
                    <a:pt x="134" y="51"/>
                    <a:pt x="134" y="51"/>
                  </a:cubicBezTo>
                  <a:cubicBezTo>
                    <a:pt x="134" y="56"/>
                    <a:pt x="131" y="60"/>
                    <a:pt x="127" y="62"/>
                  </a:cubicBezTo>
                  <a:cubicBezTo>
                    <a:pt x="123" y="64"/>
                    <a:pt x="117" y="65"/>
                    <a:pt x="109" y="65"/>
                  </a:cubicBezTo>
                  <a:cubicBezTo>
                    <a:pt x="109" y="65"/>
                    <a:pt x="109" y="65"/>
                    <a:pt x="109" y="65"/>
                  </a:cubicBezTo>
                  <a:cubicBezTo>
                    <a:pt x="111" y="67"/>
                    <a:pt x="114" y="69"/>
                    <a:pt x="120" y="69"/>
                  </a:cubicBezTo>
                  <a:cubicBezTo>
                    <a:pt x="128" y="69"/>
                    <a:pt x="132" y="66"/>
                    <a:pt x="132" y="66"/>
                  </a:cubicBezTo>
                  <a:cubicBezTo>
                    <a:pt x="132" y="66"/>
                    <a:pt x="132" y="66"/>
                    <a:pt x="132" y="66"/>
                  </a:cubicBezTo>
                  <a:cubicBezTo>
                    <a:pt x="132" y="72"/>
                    <a:pt x="128" y="75"/>
                    <a:pt x="124" y="76"/>
                  </a:cubicBezTo>
                  <a:cubicBezTo>
                    <a:pt x="121" y="77"/>
                    <a:pt x="115" y="79"/>
                    <a:pt x="105" y="79"/>
                  </a:cubicBezTo>
                  <a:close/>
                  <a:moveTo>
                    <a:pt x="82" y="55"/>
                  </a:moveTo>
                  <a:cubicBezTo>
                    <a:pt x="81" y="55"/>
                    <a:pt x="81" y="55"/>
                    <a:pt x="81" y="55"/>
                  </a:cubicBezTo>
                  <a:cubicBezTo>
                    <a:pt x="81" y="61"/>
                    <a:pt x="78" y="64"/>
                    <a:pt x="78" y="64"/>
                  </a:cubicBezTo>
                  <a:cubicBezTo>
                    <a:pt x="78" y="64"/>
                    <a:pt x="78" y="64"/>
                    <a:pt x="78" y="64"/>
                  </a:cubicBezTo>
                  <a:cubicBezTo>
                    <a:pt x="78" y="64"/>
                    <a:pt x="74" y="61"/>
                    <a:pt x="74" y="55"/>
                  </a:cubicBezTo>
                  <a:cubicBezTo>
                    <a:pt x="74" y="55"/>
                    <a:pt x="74" y="55"/>
                    <a:pt x="74" y="55"/>
                  </a:cubicBezTo>
                  <a:cubicBezTo>
                    <a:pt x="73" y="57"/>
                    <a:pt x="72" y="58"/>
                    <a:pt x="70" y="58"/>
                  </a:cubicBezTo>
                  <a:cubicBezTo>
                    <a:pt x="67" y="58"/>
                    <a:pt x="66" y="56"/>
                    <a:pt x="66" y="56"/>
                  </a:cubicBezTo>
                  <a:cubicBezTo>
                    <a:pt x="68" y="52"/>
                    <a:pt x="69" y="50"/>
                    <a:pt x="69" y="48"/>
                  </a:cubicBezTo>
                  <a:cubicBezTo>
                    <a:pt x="70" y="46"/>
                    <a:pt x="71" y="43"/>
                    <a:pt x="71" y="42"/>
                  </a:cubicBezTo>
                  <a:cubicBezTo>
                    <a:pt x="71" y="41"/>
                    <a:pt x="70" y="39"/>
                    <a:pt x="68" y="39"/>
                  </a:cubicBezTo>
                  <a:cubicBezTo>
                    <a:pt x="66" y="38"/>
                    <a:pt x="66" y="38"/>
                    <a:pt x="66" y="38"/>
                  </a:cubicBezTo>
                  <a:cubicBezTo>
                    <a:pt x="66" y="38"/>
                    <a:pt x="65" y="38"/>
                    <a:pt x="64" y="38"/>
                  </a:cubicBezTo>
                  <a:cubicBezTo>
                    <a:pt x="63" y="38"/>
                    <a:pt x="62" y="38"/>
                    <a:pt x="62" y="41"/>
                  </a:cubicBezTo>
                  <a:cubicBezTo>
                    <a:pt x="61" y="41"/>
                    <a:pt x="61" y="41"/>
                    <a:pt x="61" y="41"/>
                  </a:cubicBezTo>
                  <a:cubicBezTo>
                    <a:pt x="61" y="40"/>
                    <a:pt x="59" y="39"/>
                    <a:pt x="59" y="36"/>
                  </a:cubicBezTo>
                  <a:cubicBezTo>
                    <a:pt x="59" y="35"/>
                    <a:pt x="60" y="34"/>
                    <a:pt x="61" y="33"/>
                  </a:cubicBezTo>
                  <a:cubicBezTo>
                    <a:pt x="62" y="32"/>
                    <a:pt x="66" y="31"/>
                    <a:pt x="69" y="30"/>
                  </a:cubicBezTo>
                  <a:cubicBezTo>
                    <a:pt x="71" y="28"/>
                    <a:pt x="71" y="28"/>
                    <a:pt x="71" y="28"/>
                  </a:cubicBezTo>
                  <a:cubicBezTo>
                    <a:pt x="71" y="28"/>
                    <a:pt x="73" y="28"/>
                    <a:pt x="75" y="28"/>
                  </a:cubicBezTo>
                  <a:cubicBezTo>
                    <a:pt x="80" y="28"/>
                    <a:pt x="86" y="29"/>
                    <a:pt x="88" y="29"/>
                  </a:cubicBezTo>
                  <a:cubicBezTo>
                    <a:pt x="90" y="29"/>
                    <a:pt x="92" y="28"/>
                    <a:pt x="94" y="27"/>
                  </a:cubicBezTo>
                  <a:cubicBezTo>
                    <a:pt x="94" y="27"/>
                    <a:pt x="94" y="27"/>
                    <a:pt x="94" y="27"/>
                  </a:cubicBezTo>
                  <a:cubicBezTo>
                    <a:pt x="94" y="28"/>
                    <a:pt x="94" y="28"/>
                    <a:pt x="94" y="28"/>
                  </a:cubicBezTo>
                  <a:cubicBezTo>
                    <a:pt x="94" y="31"/>
                    <a:pt x="92" y="33"/>
                    <a:pt x="87" y="33"/>
                  </a:cubicBezTo>
                  <a:cubicBezTo>
                    <a:pt x="87" y="34"/>
                    <a:pt x="87" y="34"/>
                    <a:pt x="87" y="34"/>
                  </a:cubicBezTo>
                  <a:cubicBezTo>
                    <a:pt x="92" y="34"/>
                    <a:pt x="94" y="36"/>
                    <a:pt x="94" y="40"/>
                  </a:cubicBezTo>
                  <a:cubicBezTo>
                    <a:pt x="94" y="42"/>
                    <a:pt x="93" y="44"/>
                    <a:pt x="92" y="44"/>
                  </a:cubicBezTo>
                  <a:cubicBezTo>
                    <a:pt x="92" y="44"/>
                    <a:pt x="92" y="44"/>
                    <a:pt x="92" y="44"/>
                  </a:cubicBezTo>
                  <a:cubicBezTo>
                    <a:pt x="92" y="43"/>
                    <a:pt x="91" y="42"/>
                    <a:pt x="89" y="42"/>
                  </a:cubicBezTo>
                  <a:cubicBezTo>
                    <a:pt x="88" y="42"/>
                    <a:pt x="87" y="43"/>
                    <a:pt x="87" y="45"/>
                  </a:cubicBezTo>
                  <a:cubicBezTo>
                    <a:pt x="87" y="47"/>
                    <a:pt x="88" y="53"/>
                    <a:pt x="89" y="56"/>
                  </a:cubicBezTo>
                  <a:cubicBezTo>
                    <a:pt x="89" y="56"/>
                    <a:pt x="89" y="58"/>
                    <a:pt x="86" y="58"/>
                  </a:cubicBezTo>
                  <a:cubicBezTo>
                    <a:pt x="84" y="58"/>
                    <a:pt x="83" y="57"/>
                    <a:pt x="82" y="55"/>
                  </a:cubicBezTo>
                  <a:close/>
                  <a:moveTo>
                    <a:pt x="73" y="31"/>
                  </a:moveTo>
                  <a:cubicBezTo>
                    <a:pt x="73" y="31"/>
                    <a:pt x="73" y="31"/>
                    <a:pt x="73" y="31"/>
                  </a:cubicBezTo>
                  <a:cubicBezTo>
                    <a:pt x="73" y="32"/>
                    <a:pt x="74" y="33"/>
                    <a:pt x="76" y="33"/>
                  </a:cubicBezTo>
                  <a:cubicBezTo>
                    <a:pt x="77" y="33"/>
                    <a:pt x="78" y="32"/>
                    <a:pt x="78" y="31"/>
                  </a:cubicBezTo>
                  <a:cubicBezTo>
                    <a:pt x="78" y="31"/>
                    <a:pt x="78" y="31"/>
                    <a:pt x="78" y="31"/>
                  </a:cubicBezTo>
                  <a:lnTo>
                    <a:pt x="73"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7"/>
            <p:cNvSpPr>
              <a:spLocks noEditPoints="1"/>
            </p:cNvSpPr>
            <p:nvPr userDrawn="1"/>
          </p:nvSpPr>
          <p:spPr bwMode="auto">
            <a:xfrm>
              <a:off x="993" y="3152"/>
              <a:ext cx="122" cy="119"/>
            </a:xfrm>
            <a:custGeom>
              <a:avLst/>
              <a:gdLst>
                <a:gd name="T0" fmla="*/ 8 w 66"/>
                <a:gd name="T1" fmla="*/ 10 h 64"/>
                <a:gd name="T2" fmla="*/ 2 w 66"/>
                <a:gd name="T3" fmla="*/ 3 h 64"/>
                <a:gd name="T4" fmla="*/ 0 w 66"/>
                <a:gd name="T5" fmla="*/ 3 h 64"/>
                <a:gd name="T6" fmla="*/ 0 w 66"/>
                <a:gd name="T7" fmla="*/ 0 h 64"/>
                <a:gd name="T8" fmla="*/ 8 w 66"/>
                <a:gd name="T9" fmla="*/ 0 h 64"/>
                <a:gd name="T10" fmla="*/ 29 w 66"/>
                <a:gd name="T11" fmla="*/ 0 h 64"/>
                <a:gd name="T12" fmla="*/ 66 w 66"/>
                <a:gd name="T13" fmla="*/ 32 h 64"/>
                <a:gd name="T14" fmla="*/ 56 w 66"/>
                <a:gd name="T15" fmla="*/ 55 h 64"/>
                <a:gd name="T16" fmla="*/ 31 w 66"/>
                <a:gd name="T17" fmla="*/ 64 h 64"/>
                <a:gd name="T18" fmla="*/ 11 w 66"/>
                <a:gd name="T19" fmla="*/ 63 h 64"/>
                <a:gd name="T20" fmla="*/ 0 w 66"/>
                <a:gd name="T21" fmla="*/ 63 h 64"/>
                <a:gd name="T22" fmla="*/ 0 w 66"/>
                <a:gd name="T23" fmla="*/ 60 h 64"/>
                <a:gd name="T24" fmla="*/ 8 w 66"/>
                <a:gd name="T25" fmla="*/ 54 h 64"/>
                <a:gd name="T26" fmla="*/ 8 w 66"/>
                <a:gd name="T27" fmla="*/ 10 h 64"/>
                <a:gd name="T28" fmla="*/ 20 w 66"/>
                <a:gd name="T29" fmla="*/ 51 h 64"/>
                <a:gd name="T30" fmla="*/ 20 w 66"/>
                <a:gd name="T31" fmla="*/ 56 h 64"/>
                <a:gd name="T32" fmla="*/ 30 w 66"/>
                <a:gd name="T33" fmla="*/ 60 h 64"/>
                <a:gd name="T34" fmla="*/ 54 w 66"/>
                <a:gd name="T35" fmla="*/ 33 h 64"/>
                <a:gd name="T36" fmla="*/ 25 w 66"/>
                <a:gd name="T37" fmla="*/ 3 h 64"/>
                <a:gd name="T38" fmla="*/ 20 w 66"/>
                <a:gd name="T39" fmla="*/ 4 h 64"/>
                <a:gd name="T40" fmla="*/ 20 w 66"/>
                <a:gd name="T41"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64">
                  <a:moveTo>
                    <a:pt x="8" y="10"/>
                  </a:moveTo>
                  <a:cubicBezTo>
                    <a:pt x="8" y="5"/>
                    <a:pt x="8" y="3"/>
                    <a:pt x="2" y="3"/>
                  </a:cubicBezTo>
                  <a:cubicBezTo>
                    <a:pt x="1" y="3"/>
                    <a:pt x="0" y="3"/>
                    <a:pt x="0" y="3"/>
                  </a:cubicBezTo>
                  <a:cubicBezTo>
                    <a:pt x="0" y="0"/>
                    <a:pt x="0" y="0"/>
                    <a:pt x="0" y="0"/>
                  </a:cubicBezTo>
                  <a:cubicBezTo>
                    <a:pt x="2" y="0"/>
                    <a:pt x="5" y="0"/>
                    <a:pt x="8" y="0"/>
                  </a:cubicBezTo>
                  <a:cubicBezTo>
                    <a:pt x="15" y="0"/>
                    <a:pt x="23" y="0"/>
                    <a:pt x="29" y="0"/>
                  </a:cubicBezTo>
                  <a:cubicBezTo>
                    <a:pt x="52" y="0"/>
                    <a:pt x="66" y="13"/>
                    <a:pt x="66" y="32"/>
                  </a:cubicBezTo>
                  <a:cubicBezTo>
                    <a:pt x="66" y="41"/>
                    <a:pt x="62" y="50"/>
                    <a:pt x="56" y="55"/>
                  </a:cubicBezTo>
                  <a:cubicBezTo>
                    <a:pt x="49" y="61"/>
                    <a:pt x="40" y="64"/>
                    <a:pt x="31" y="64"/>
                  </a:cubicBezTo>
                  <a:cubicBezTo>
                    <a:pt x="27" y="64"/>
                    <a:pt x="19" y="63"/>
                    <a:pt x="11" y="63"/>
                  </a:cubicBezTo>
                  <a:cubicBezTo>
                    <a:pt x="8" y="63"/>
                    <a:pt x="5" y="63"/>
                    <a:pt x="0" y="63"/>
                  </a:cubicBezTo>
                  <a:cubicBezTo>
                    <a:pt x="0" y="60"/>
                    <a:pt x="0" y="60"/>
                    <a:pt x="0" y="60"/>
                  </a:cubicBezTo>
                  <a:cubicBezTo>
                    <a:pt x="7" y="60"/>
                    <a:pt x="8" y="59"/>
                    <a:pt x="8" y="54"/>
                  </a:cubicBezTo>
                  <a:lnTo>
                    <a:pt x="8" y="10"/>
                  </a:lnTo>
                  <a:close/>
                  <a:moveTo>
                    <a:pt x="20" y="51"/>
                  </a:moveTo>
                  <a:cubicBezTo>
                    <a:pt x="20" y="53"/>
                    <a:pt x="20" y="55"/>
                    <a:pt x="20" y="56"/>
                  </a:cubicBezTo>
                  <a:cubicBezTo>
                    <a:pt x="21" y="58"/>
                    <a:pt x="25" y="60"/>
                    <a:pt x="30" y="60"/>
                  </a:cubicBezTo>
                  <a:cubicBezTo>
                    <a:pt x="44" y="60"/>
                    <a:pt x="54" y="49"/>
                    <a:pt x="54" y="33"/>
                  </a:cubicBezTo>
                  <a:cubicBezTo>
                    <a:pt x="54" y="13"/>
                    <a:pt x="43" y="3"/>
                    <a:pt x="25" y="3"/>
                  </a:cubicBezTo>
                  <a:cubicBezTo>
                    <a:pt x="23" y="3"/>
                    <a:pt x="21" y="3"/>
                    <a:pt x="20" y="4"/>
                  </a:cubicBezTo>
                  <a:lnTo>
                    <a:pt x="20" y="5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8"/>
            <p:cNvSpPr>
              <a:spLocks noEditPoints="1"/>
            </p:cNvSpPr>
            <p:nvPr userDrawn="1"/>
          </p:nvSpPr>
          <p:spPr bwMode="auto">
            <a:xfrm>
              <a:off x="1125" y="3148"/>
              <a:ext cx="124" cy="121"/>
            </a:xfrm>
            <a:custGeom>
              <a:avLst/>
              <a:gdLst>
                <a:gd name="T0" fmla="*/ 0 w 67"/>
                <a:gd name="T1" fmla="*/ 62 h 65"/>
                <a:gd name="T2" fmla="*/ 11 w 67"/>
                <a:gd name="T3" fmla="*/ 53 h 65"/>
                <a:gd name="T4" fmla="*/ 29 w 67"/>
                <a:gd name="T5" fmla="*/ 4 h 65"/>
                <a:gd name="T6" fmla="*/ 38 w 67"/>
                <a:gd name="T7" fmla="*/ 0 h 65"/>
                <a:gd name="T8" fmla="*/ 59 w 67"/>
                <a:gd name="T9" fmla="*/ 57 h 65"/>
                <a:gd name="T10" fmla="*/ 67 w 67"/>
                <a:gd name="T11" fmla="*/ 62 h 65"/>
                <a:gd name="T12" fmla="*/ 67 w 67"/>
                <a:gd name="T13" fmla="*/ 65 h 65"/>
                <a:gd name="T14" fmla="*/ 55 w 67"/>
                <a:gd name="T15" fmla="*/ 65 h 65"/>
                <a:gd name="T16" fmla="*/ 40 w 67"/>
                <a:gd name="T17" fmla="*/ 65 h 65"/>
                <a:gd name="T18" fmla="*/ 40 w 67"/>
                <a:gd name="T19" fmla="*/ 62 h 65"/>
                <a:gd name="T20" fmla="*/ 41 w 67"/>
                <a:gd name="T21" fmla="*/ 62 h 65"/>
                <a:gd name="T22" fmla="*/ 47 w 67"/>
                <a:gd name="T23" fmla="*/ 60 h 65"/>
                <a:gd name="T24" fmla="*/ 46 w 67"/>
                <a:gd name="T25" fmla="*/ 56 h 65"/>
                <a:gd name="T26" fmla="*/ 42 w 67"/>
                <a:gd name="T27" fmla="*/ 44 h 65"/>
                <a:gd name="T28" fmla="*/ 19 w 67"/>
                <a:gd name="T29" fmla="*/ 44 h 65"/>
                <a:gd name="T30" fmla="*/ 15 w 67"/>
                <a:gd name="T31" fmla="*/ 55 h 65"/>
                <a:gd name="T32" fmla="*/ 14 w 67"/>
                <a:gd name="T33" fmla="*/ 59 h 65"/>
                <a:gd name="T34" fmla="*/ 22 w 67"/>
                <a:gd name="T35" fmla="*/ 62 h 65"/>
                <a:gd name="T36" fmla="*/ 22 w 67"/>
                <a:gd name="T37" fmla="*/ 65 h 65"/>
                <a:gd name="T38" fmla="*/ 7 w 67"/>
                <a:gd name="T39" fmla="*/ 65 h 65"/>
                <a:gd name="T40" fmla="*/ 0 w 67"/>
                <a:gd name="T41" fmla="*/ 65 h 65"/>
                <a:gd name="T42" fmla="*/ 0 w 67"/>
                <a:gd name="T43" fmla="*/ 62 h 65"/>
                <a:gd name="T44" fmla="*/ 30 w 67"/>
                <a:gd name="T45" fmla="*/ 12 h 65"/>
                <a:gd name="T46" fmla="*/ 21 w 67"/>
                <a:gd name="T47" fmla="*/ 38 h 65"/>
                <a:gd name="T48" fmla="*/ 40 w 67"/>
                <a:gd name="T49" fmla="*/ 38 h 65"/>
                <a:gd name="T50" fmla="*/ 30 w 67"/>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62"/>
                  </a:moveTo>
                  <a:cubicBezTo>
                    <a:pt x="6" y="62"/>
                    <a:pt x="9" y="60"/>
                    <a:pt x="11" y="53"/>
                  </a:cubicBezTo>
                  <a:cubicBezTo>
                    <a:pt x="29" y="4"/>
                    <a:pt x="29" y="4"/>
                    <a:pt x="29" y="4"/>
                  </a:cubicBezTo>
                  <a:cubicBezTo>
                    <a:pt x="32" y="3"/>
                    <a:pt x="35" y="2"/>
                    <a:pt x="38" y="0"/>
                  </a:cubicBezTo>
                  <a:cubicBezTo>
                    <a:pt x="59" y="57"/>
                    <a:pt x="59" y="57"/>
                    <a:pt x="59" y="57"/>
                  </a:cubicBezTo>
                  <a:cubicBezTo>
                    <a:pt x="60" y="61"/>
                    <a:pt x="63" y="62"/>
                    <a:pt x="67" y="62"/>
                  </a:cubicBezTo>
                  <a:cubicBezTo>
                    <a:pt x="67" y="65"/>
                    <a:pt x="67" y="65"/>
                    <a:pt x="67" y="65"/>
                  </a:cubicBezTo>
                  <a:cubicBezTo>
                    <a:pt x="63" y="65"/>
                    <a:pt x="58" y="65"/>
                    <a:pt x="55" y="65"/>
                  </a:cubicBezTo>
                  <a:cubicBezTo>
                    <a:pt x="51" y="65"/>
                    <a:pt x="46" y="65"/>
                    <a:pt x="40" y="65"/>
                  </a:cubicBezTo>
                  <a:cubicBezTo>
                    <a:pt x="40" y="62"/>
                    <a:pt x="40" y="62"/>
                    <a:pt x="40" y="62"/>
                  </a:cubicBezTo>
                  <a:cubicBezTo>
                    <a:pt x="41" y="62"/>
                    <a:pt x="41" y="62"/>
                    <a:pt x="41" y="62"/>
                  </a:cubicBezTo>
                  <a:cubicBezTo>
                    <a:pt x="45" y="62"/>
                    <a:pt x="47" y="62"/>
                    <a:pt x="47" y="60"/>
                  </a:cubicBezTo>
                  <a:cubicBezTo>
                    <a:pt x="47" y="59"/>
                    <a:pt x="46" y="58"/>
                    <a:pt x="46" y="56"/>
                  </a:cubicBezTo>
                  <a:cubicBezTo>
                    <a:pt x="42" y="44"/>
                    <a:pt x="42" y="44"/>
                    <a:pt x="42" y="44"/>
                  </a:cubicBezTo>
                  <a:cubicBezTo>
                    <a:pt x="19" y="44"/>
                    <a:pt x="19" y="44"/>
                    <a:pt x="19" y="44"/>
                  </a:cubicBezTo>
                  <a:cubicBezTo>
                    <a:pt x="15" y="55"/>
                    <a:pt x="15" y="55"/>
                    <a:pt x="15" y="55"/>
                  </a:cubicBezTo>
                  <a:cubicBezTo>
                    <a:pt x="15" y="57"/>
                    <a:pt x="14" y="58"/>
                    <a:pt x="14" y="59"/>
                  </a:cubicBezTo>
                  <a:cubicBezTo>
                    <a:pt x="14" y="62"/>
                    <a:pt x="16" y="62"/>
                    <a:pt x="22" y="62"/>
                  </a:cubicBezTo>
                  <a:cubicBezTo>
                    <a:pt x="22" y="65"/>
                    <a:pt x="22" y="65"/>
                    <a:pt x="22" y="65"/>
                  </a:cubicBezTo>
                  <a:cubicBezTo>
                    <a:pt x="17" y="65"/>
                    <a:pt x="12" y="65"/>
                    <a:pt x="7" y="65"/>
                  </a:cubicBezTo>
                  <a:cubicBezTo>
                    <a:pt x="5" y="65"/>
                    <a:pt x="2" y="65"/>
                    <a:pt x="0" y="65"/>
                  </a:cubicBezTo>
                  <a:lnTo>
                    <a:pt x="0" y="62"/>
                  </a:lnTo>
                  <a:close/>
                  <a:moveTo>
                    <a:pt x="30" y="12"/>
                  </a:moveTo>
                  <a:cubicBezTo>
                    <a:pt x="21" y="38"/>
                    <a:pt x="21" y="38"/>
                    <a:pt x="21" y="38"/>
                  </a:cubicBezTo>
                  <a:cubicBezTo>
                    <a:pt x="40" y="38"/>
                    <a:pt x="40" y="38"/>
                    <a:pt x="40" y="38"/>
                  </a:cubicBezTo>
                  <a:lnTo>
                    <a:pt x="30"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9"/>
            <p:cNvSpPr>
              <a:spLocks/>
            </p:cNvSpPr>
            <p:nvPr userDrawn="1"/>
          </p:nvSpPr>
          <p:spPr bwMode="auto">
            <a:xfrm>
              <a:off x="1258" y="3152"/>
              <a:ext cx="98" cy="119"/>
            </a:xfrm>
            <a:custGeom>
              <a:avLst/>
              <a:gdLst>
                <a:gd name="T0" fmla="*/ 0 w 53"/>
                <a:gd name="T1" fmla="*/ 60 h 64"/>
                <a:gd name="T2" fmla="*/ 8 w 53"/>
                <a:gd name="T3" fmla="*/ 54 h 64"/>
                <a:gd name="T4" fmla="*/ 8 w 53"/>
                <a:gd name="T5" fmla="*/ 10 h 64"/>
                <a:gd name="T6" fmla="*/ 0 w 53"/>
                <a:gd name="T7" fmla="*/ 3 h 64"/>
                <a:gd name="T8" fmla="*/ 0 w 53"/>
                <a:gd name="T9" fmla="*/ 3 h 64"/>
                <a:gd name="T10" fmla="*/ 0 w 53"/>
                <a:gd name="T11" fmla="*/ 0 h 64"/>
                <a:gd name="T12" fmla="*/ 7 w 53"/>
                <a:gd name="T13" fmla="*/ 0 h 64"/>
                <a:gd name="T14" fmla="*/ 27 w 53"/>
                <a:gd name="T15" fmla="*/ 0 h 64"/>
                <a:gd name="T16" fmla="*/ 27 w 53"/>
                <a:gd name="T17" fmla="*/ 3 h 64"/>
                <a:gd name="T18" fmla="*/ 19 w 53"/>
                <a:gd name="T19" fmla="*/ 10 h 64"/>
                <a:gd name="T20" fmla="*/ 19 w 53"/>
                <a:gd name="T21" fmla="*/ 51 h 64"/>
                <a:gd name="T22" fmla="*/ 31 w 53"/>
                <a:gd name="T23" fmla="*/ 59 h 64"/>
                <a:gd name="T24" fmla="*/ 50 w 53"/>
                <a:gd name="T25" fmla="*/ 48 h 64"/>
                <a:gd name="T26" fmla="*/ 53 w 53"/>
                <a:gd name="T27" fmla="*/ 49 h 64"/>
                <a:gd name="T28" fmla="*/ 49 w 53"/>
                <a:gd name="T29" fmla="*/ 64 h 64"/>
                <a:gd name="T30" fmla="*/ 39 w 53"/>
                <a:gd name="T31" fmla="*/ 63 h 64"/>
                <a:gd name="T32" fmla="*/ 23 w 53"/>
                <a:gd name="T33" fmla="*/ 63 h 64"/>
                <a:gd name="T34" fmla="*/ 12 w 53"/>
                <a:gd name="T35" fmla="*/ 63 h 64"/>
                <a:gd name="T36" fmla="*/ 0 w 53"/>
                <a:gd name="T37" fmla="*/ 64 h 64"/>
                <a:gd name="T38" fmla="*/ 0 w 53"/>
                <a:gd name="T3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4">
                  <a:moveTo>
                    <a:pt x="0" y="60"/>
                  </a:moveTo>
                  <a:cubicBezTo>
                    <a:pt x="7" y="60"/>
                    <a:pt x="8" y="59"/>
                    <a:pt x="8" y="54"/>
                  </a:cubicBezTo>
                  <a:cubicBezTo>
                    <a:pt x="8" y="10"/>
                    <a:pt x="8" y="10"/>
                    <a:pt x="8" y="10"/>
                  </a:cubicBezTo>
                  <a:cubicBezTo>
                    <a:pt x="8" y="4"/>
                    <a:pt x="7" y="3"/>
                    <a:pt x="0" y="3"/>
                  </a:cubicBezTo>
                  <a:cubicBezTo>
                    <a:pt x="0" y="3"/>
                    <a:pt x="0" y="3"/>
                    <a:pt x="0" y="3"/>
                  </a:cubicBezTo>
                  <a:cubicBezTo>
                    <a:pt x="0" y="0"/>
                    <a:pt x="0" y="0"/>
                    <a:pt x="0" y="0"/>
                  </a:cubicBezTo>
                  <a:cubicBezTo>
                    <a:pt x="3" y="0"/>
                    <a:pt x="5" y="0"/>
                    <a:pt x="7" y="0"/>
                  </a:cubicBezTo>
                  <a:cubicBezTo>
                    <a:pt x="16" y="0"/>
                    <a:pt x="23" y="0"/>
                    <a:pt x="27" y="0"/>
                  </a:cubicBezTo>
                  <a:cubicBezTo>
                    <a:pt x="27" y="3"/>
                    <a:pt x="27" y="3"/>
                    <a:pt x="27" y="3"/>
                  </a:cubicBezTo>
                  <a:cubicBezTo>
                    <a:pt x="20" y="3"/>
                    <a:pt x="19" y="4"/>
                    <a:pt x="19" y="10"/>
                  </a:cubicBezTo>
                  <a:cubicBezTo>
                    <a:pt x="19" y="51"/>
                    <a:pt x="19" y="51"/>
                    <a:pt x="19" y="51"/>
                  </a:cubicBezTo>
                  <a:cubicBezTo>
                    <a:pt x="19" y="59"/>
                    <a:pt x="22" y="59"/>
                    <a:pt x="31" y="59"/>
                  </a:cubicBezTo>
                  <a:cubicBezTo>
                    <a:pt x="42" y="59"/>
                    <a:pt x="48" y="58"/>
                    <a:pt x="50" y="48"/>
                  </a:cubicBezTo>
                  <a:cubicBezTo>
                    <a:pt x="53" y="49"/>
                    <a:pt x="53" y="49"/>
                    <a:pt x="53" y="49"/>
                  </a:cubicBezTo>
                  <a:cubicBezTo>
                    <a:pt x="49" y="64"/>
                    <a:pt x="49" y="64"/>
                    <a:pt x="49" y="64"/>
                  </a:cubicBezTo>
                  <a:cubicBezTo>
                    <a:pt x="47" y="63"/>
                    <a:pt x="43" y="63"/>
                    <a:pt x="39" y="63"/>
                  </a:cubicBezTo>
                  <a:cubicBezTo>
                    <a:pt x="35" y="63"/>
                    <a:pt x="29" y="63"/>
                    <a:pt x="23" y="63"/>
                  </a:cubicBezTo>
                  <a:cubicBezTo>
                    <a:pt x="19" y="63"/>
                    <a:pt x="15" y="63"/>
                    <a:pt x="12" y="63"/>
                  </a:cubicBezTo>
                  <a:cubicBezTo>
                    <a:pt x="5" y="63"/>
                    <a:pt x="0" y="63"/>
                    <a:pt x="0" y="64"/>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0"/>
            <p:cNvSpPr>
              <a:spLocks/>
            </p:cNvSpPr>
            <p:nvPr userDrawn="1"/>
          </p:nvSpPr>
          <p:spPr bwMode="auto">
            <a:xfrm>
              <a:off x="1364" y="3152"/>
              <a:ext cx="135" cy="117"/>
            </a:xfrm>
            <a:custGeom>
              <a:avLst/>
              <a:gdLst>
                <a:gd name="T0" fmla="*/ 1 w 73"/>
                <a:gd name="T1" fmla="*/ 60 h 63"/>
                <a:gd name="T2" fmla="*/ 9 w 73"/>
                <a:gd name="T3" fmla="*/ 54 h 63"/>
                <a:gd name="T4" fmla="*/ 9 w 73"/>
                <a:gd name="T5" fmla="*/ 10 h 63"/>
                <a:gd name="T6" fmla="*/ 2 w 73"/>
                <a:gd name="T7" fmla="*/ 3 h 63"/>
                <a:gd name="T8" fmla="*/ 0 w 73"/>
                <a:gd name="T9" fmla="*/ 3 h 63"/>
                <a:gd name="T10" fmla="*/ 0 w 73"/>
                <a:gd name="T11" fmla="*/ 0 h 63"/>
                <a:gd name="T12" fmla="*/ 14 w 73"/>
                <a:gd name="T13" fmla="*/ 0 h 63"/>
                <a:gd name="T14" fmla="*/ 29 w 73"/>
                <a:gd name="T15" fmla="*/ 0 h 63"/>
                <a:gd name="T16" fmla="*/ 29 w 73"/>
                <a:gd name="T17" fmla="*/ 3 h 63"/>
                <a:gd name="T18" fmla="*/ 28 w 73"/>
                <a:gd name="T19" fmla="*/ 3 h 63"/>
                <a:gd name="T20" fmla="*/ 21 w 73"/>
                <a:gd name="T21" fmla="*/ 11 h 63"/>
                <a:gd name="T22" fmla="*/ 21 w 73"/>
                <a:gd name="T23" fmla="*/ 28 h 63"/>
                <a:gd name="T24" fmla="*/ 53 w 73"/>
                <a:gd name="T25" fmla="*/ 28 h 63"/>
                <a:gd name="T26" fmla="*/ 53 w 73"/>
                <a:gd name="T27" fmla="*/ 10 h 63"/>
                <a:gd name="T28" fmla="*/ 46 w 73"/>
                <a:gd name="T29" fmla="*/ 3 h 63"/>
                <a:gd name="T30" fmla="*/ 45 w 73"/>
                <a:gd name="T31" fmla="*/ 3 h 63"/>
                <a:gd name="T32" fmla="*/ 45 w 73"/>
                <a:gd name="T33" fmla="*/ 0 h 63"/>
                <a:gd name="T34" fmla="*/ 59 w 73"/>
                <a:gd name="T35" fmla="*/ 0 h 63"/>
                <a:gd name="T36" fmla="*/ 73 w 73"/>
                <a:gd name="T37" fmla="*/ 0 h 63"/>
                <a:gd name="T38" fmla="*/ 73 w 73"/>
                <a:gd name="T39" fmla="*/ 3 h 63"/>
                <a:gd name="T40" fmla="*/ 72 w 73"/>
                <a:gd name="T41" fmla="*/ 3 h 63"/>
                <a:gd name="T42" fmla="*/ 65 w 73"/>
                <a:gd name="T43" fmla="*/ 11 h 63"/>
                <a:gd name="T44" fmla="*/ 65 w 73"/>
                <a:gd name="T45" fmla="*/ 52 h 63"/>
                <a:gd name="T46" fmla="*/ 73 w 73"/>
                <a:gd name="T47" fmla="*/ 60 h 63"/>
                <a:gd name="T48" fmla="*/ 73 w 73"/>
                <a:gd name="T49" fmla="*/ 60 h 63"/>
                <a:gd name="T50" fmla="*/ 73 w 73"/>
                <a:gd name="T51" fmla="*/ 63 h 63"/>
                <a:gd name="T52" fmla="*/ 59 w 73"/>
                <a:gd name="T53" fmla="*/ 63 h 63"/>
                <a:gd name="T54" fmla="*/ 45 w 73"/>
                <a:gd name="T55" fmla="*/ 63 h 63"/>
                <a:gd name="T56" fmla="*/ 45 w 73"/>
                <a:gd name="T57" fmla="*/ 60 h 63"/>
                <a:gd name="T58" fmla="*/ 53 w 73"/>
                <a:gd name="T59" fmla="*/ 54 h 63"/>
                <a:gd name="T60" fmla="*/ 53 w 73"/>
                <a:gd name="T61" fmla="*/ 33 h 63"/>
                <a:gd name="T62" fmla="*/ 21 w 73"/>
                <a:gd name="T63" fmla="*/ 33 h 63"/>
                <a:gd name="T64" fmla="*/ 21 w 73"/>
                <a:gd name="T65" fmla="*/ 52 h 63"/>
                <a:gd name="T66" fmla="*/ 28 w 73"/>
                <a:gd name="T67" fmla="*/ 60 h 63"/>
                <a:gd name="T68" fmla="*/ 29 w 73"/>
                <a:gd name="T69" fmla="*/ 60 h 63"/>
                <a:gd name="T70" fmla="*/ 29 w 73"/>
                <a:gd name="T71" fmla="*/ 63 h 63"/>
                <a:gd name="T72" fmla="*/ 14 w 73"/>
                <a:gd name="T73" fmla="*/ 63 h 63"/>
                <a:gd name="T74" fmla="*/ 1 w 73"/>
                <a:gd name="T75" fmla="*/ 63 h 63"/>
                <a:gd name="T76" fmla="*/ 1 w 73"/>
                <a:gd name="T7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63">
                  <a:moveTo>
                    <a:pt x="1" y="60"/>
                  </a:moveTo>
                  <a:cubicBezTo>
                    <a:pt x="8" y="60"/>
                    <a:pt x="9" y="59"/>
                    <a:pt x="9" y="54"/>
                  </a:cubicBezTo>
                  <a:cubicBezTo>
                    <a:pt x="9" y="10"/>
                    <a:pt x="9" y="10"/>
                    <a:pt x="9" y="10"/>
                  </a:cubicBezTo>
                  <a:cubicBezTo>
                    <a:pt x="9" y="4"/>
                    <a:pt x="9" y="3"/>
                    <a:pt x="2" y="3"/>
                  </a:cubicBezTo>
                  <a:cubicBezTo>
                    <a:pt x="1" y="3"/>
                    <a:pt x="0" y="3"/>
                    <a:pt x="0" y="3"/>
                  </a:cubicBezTo>
                  <a:cubicBezTo>
                    <a:pt x="0" y="0"/>
                    <a:pt x="0" y="0"/>
                    <a:pt x="0" y="0"/>
                  </a:cubicBezTo>
                  <a:cubicBezTo>
                    <a:pt x="3" y="0"/>
                    <a:pt x="9" y="0"/>
                    <a:pt x="14" y="0"/>
                  </a:cubicBezTo>
                  <a:cubicBezTo>
                    <a:pt x="19" y="0"/>
                    <a:pt x="24" y="0"/>
                    <a:pt x="29" y="0"/>
                  </a:cubicBezTo>
                  <a:cubicBezTo>
                    <a:pt x="29" y="3"/>
                    <a:pt x="29" y="3"/>
                    <a:pt x="29" y="3"/>
                  </a:cubicBezTo>
                  <a:cubicBezTo>
                    <a:pt x="28" y="3"/>
                    <a:pt x="28" y="3"/>
                    <a:pt x="28" y="3"/>
                  </a:cubicBezTo>
                  <a:cubicBezTo>
                    <a:pt x="22" y="3"/>
                    <a:pt x="21" y="5"/>
                    <a:pt x="21" y="11"/>
                  </a:cubicBezTo>
                  <a:cubicBezTo>
                    <a:pt x="21" y="28"/>
                    <a:pt x="21" y="28"/>
                    <a:pt x="21" y="28"/>
                  </a:cubicBezTo>
                  <a:cubicBezTo>
                    <a:pt x="53" y="28"/>
                    <a:pt x="53" y="28"/>
                    <a:pt x="53" y="28"/>
                  </a:cubicBezTo>
                  <a:cubicBezTo>
                    <a:pt x="53" y="10"/>
                    <a:pt x="53" y="10"/>
                    <a:pt x="53" y="10"/>
                  </a:cubicBezTo>
                  <a:cubicBezTo>
                    <a:pt x="53" y="4"/>
                    <a:pt x="53" y="3"/>
                    <a:pt x="46" y="3"/>
                  </a:cubicBezTo>
                  <a:cubicBezTo>
                    <a:pt x="45" y="3"/>
                    <a:pt x="45" y="3"/>
                    <a:pt x="45" y="3"/>
                  </a:cubicBezTo>
                  <a:cubicBezTo>
                    <a:pt x="45" y="0"/>
                    <a:pt x="45" y="0"/>
                    <a:pt x="45" y="0"/>
                  </a:cubicBezTo>
                  <a:cubicBezTo>
                    <a:pt x="49" y="0"/>
                    <a:pt x="53" y="0"/>
                    <a:pt x="59" y="0"/>
                  </a:cubicBezTo>
                  <a:cubicBezTo>
                    <a:pt x="63" y="0"/>
                    <a:pt x="68" y="0"/>
                    <a:pt x="73" y="0"/>
                  </a:cubicBezTo>
                  <a:cubicBezTo>
                    <a:pt x="73" y="3"/>
                    <a:pt x="73" y="3"/>
                    <a:pt x="73" y="3"/>
                  </a:cubicBezTo>
                  <a:cubicBezTo>
                    <a:pt x="73" y="3"/>
                    <a:pt x="73" y="3"/>
                    <a:pt x="72" y="3"/>
                  </a:cubicBezTo>
                  <a:cubicBezTo>
                    <a:pt x="66" y="3"/>
                    <a:pt x="65" y="5"/>
                    <a:pt x="65" y="11"/>
                  </a:cubicBezTo>
                  <a:cubicBezTo>
                    <a:pt x="65" y="52"/>
                    <a:pt x="65" y="52"/>
                    <a:pt x="65" y="52"/>
                  </a:cubicBezTo>
                  <a:cubicBezTo>
                    <a:pt x="65" y="59"/>
                    <a:pt x="65" y="60"/>
                    <a:pt x="73" y="60"/>
                  </a:cubicBezTo>
                  <a:cubicBezTo>
                    <a:pt x="73" y="60"/>
                    <a:pt x="73" y="60"/>
                    <a:pt x="73" y="60"/>
                  </a:cubicBezTo>
                  <a:cubicBezTo>
                    <a:pt x="73" y="63"/>
                    <a:pt x="73" y="63"/>
                    <a:pt x="73" y="63"/>
                  </a:cubicBezTo>
                  <a:cubicBezTo>
                    <a:pt x="68" y="63"/>
                    <a:pt x="63" y="63"/>
                    <a:pt x="59" y="63"/>
                  </a:cubicBezTo>
                  <a:cubicBezTo>
                    <a:pt x="55" y="63"/>
                    <a:pt x="50" y="63"/>
                    <a:pt x="45" y="63"/>
                  </a:cubicBezTo>
                  <a:cubicBezTo>
                    <a:pt x="45" y="60"/>
                    <a:pt x="45" y="60"/>
                    <a:pt x="45" y="60"/>
                  </a:cubicBezTo>
                  <a:cubicBezTo>
                    <a:pt x="52" y="60"/>
                    <a:pt x="53" y="59"/>
                    <a:pt x="53" y="54"/>
                  </a:cubicBezTo>
                  <a:cubicBezTo>
                    <a:pt x="53" y="33"/>
                    <a:pt x="53" y="33"/>
                    <a:pt x="53" y="33"/>
                  </a:cubicBezTo>
                  <a:cubicBezTo>
                    <a:pt x="21" y="33"/>
                    <a:pt x="21" y="33"/>
                    <a:pt x="21" y="33"/>
                  </a:cubicBezTo>
                  <a:cubicBezTo>
                    <a:pt x="21" y="52"/>
                    <a:pt x="21" y="52"/>
                    <a:pt x="21" y="52"/>
                  </a:cubicBezTo>
                  <a:cubicBezTo>
                    <a:pt x="21" y="59"/>
                    <a:pt x="21" y="60"/>
                    <a:pt x="28" y="60"/>
                  </a:cubicBezTo>
                  <a:cubicBezTo>
                    <a:pt x="29" y="60"/>
                    <a:pt x="29" y="60"/>
                    <a:pt x="29" y="60"/>
                  </a:cubicBezTo>
                  <a:cubicBezTo>
                    <a:pt x="29" y="63"/>
                    <a:pt x="29" y="63"/>
                    <a:pt x="29" y="63"/>
                  </a:cubicBezTo>
                  <a:cubicBezTo>
                    <a:pt x="24" y="63"/>
                    <a:pt x="19" y="63"/>
                    <a:pt x="14" y="63"/>
                  </a:cubicBezTo>
                  <a:cubicBezTo>
                    <a:pt x="10" y="63"/>
                    <a:pt x="6" y="63"/>
                    <a:pt x="1" y="63"/>
                  </a:cubicBezTo>
                  <a:lnTo>
                    <a:pt x="1"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1"/>
            <p:cNvSpPr>
              <a:spLocks noEditPoints="1"/>
            </p:cNvSpPr>
            <p:nvPr userDrawn="1"/>
          </p:nvSpPr>
          <p:spPr bwMode="auto">
            <a:xfrm>
              <a:off x="1514" y="3150"/>
              <a:ext cx="126" cy="123"/>
            </a:xfrm>
            <a:custGeom>
              <a:avLst/>
              <a:gdLst>
                <a:gd name="T0" fmla="*/ 10 w 68"/>
                <a:gd name="T1" fmla="*/ 58 h 66"/>
                <a:gd name="T2" fmla="*/ 0 w 68"/>
                <a:gd name="T3" fmla="*/ 34 h 66"/>
                <a:gd name="T4" fmla="*/ 7 w 68"/>
                <a:gd name="T5" fmla="*/ 12 h 66"/>
                <a:gd name="T6" fmla="*/ 35 w 68"/>
                <a:gd name="T7" fmla="*/ 0 h 66"/>
                <a:gd name="T8" fmla="*/ 57 w 68"/>
                <a:gd name="T9" fmla="*/ 8 h 66"/>
                <a:gd name="T10" fmla="*/ 68 w 68"/>
                <a:gd name="T11" fmla="*/ 32 h 66"/>
                <a:gd name="T12" fmla="*/ 60 w 68"/>
                <a:gd name="T13" fmla="*/ 54 h 66"/>
                <a:gd name="T14" fmla="*/ 33 w 68"/>
                <a:gd name="T15" fmla="*/ 66 h 66"/>
                <a:gd name="T16" fmla="*/ 10 w 68"/>
                <a:gd name="T17" fmla="*/ 58 h 66"/>
                <a:gd name="T18" fmla="*/ 12 w 68"/>
                <a:gd name="T19" fmla="*/ 31 h 66"/>
                <a:gd name="T20" fmla="*/ 35 w 68"/>
                <a:gd name="T21" fmla="*/ 62 h 66"/>
                <a:gd name="T22" fmla="*/ 55 w 68"/>
                <a:gd name="T23" fmla="*/ 34 h 66"/>
                <a:gd name="T24" fmla="*/ 33 w 68"/>
                <a:gd name="T25" fmla="*/ 4 h 66"/>
                <a:gd name="T26" fmla="*/ 12 w 68"/>
                <a:gd name="T27"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6">
                  <a:moveTo>
                    <a:pt x="10" y="58"/>
                  </a:moveTo>
                  <a:cubicBezTo>
                    <a:pt x="3" y="51"/>
                    <a:pt x="0" y="44"/>
                    <a:pt x="0" y="34"/>
                  </a:cubicBezTo>
                  <a:cubicBezTo>
                    <a:pt x="0" y="25"/>
                    <a:pt x="3" y="18"/>
                    <a:pt x="7" y="12"/>
                  </a:cubicBezTo>
                  <a:cubicBezTo>
                    <a:pt x="14" y="4"/>
                    <a:pt x="23" y="0"/>
                    <a:pt x="35" y="0"/>
                  </a:cubicBezTo>
                  <a:cubicBezTo>
                    <a:pt x="44" y="0"/>
                    <a:pt x="51" y="2"/>
                    <a:pt x="57" y="8"/>
                  </a:cubicBezTo>
                  <a:cubicBezTo>
                    <a:pt x="65" y="14"/>
                    <a:pt x="68" y="22"/>
                    <a:pt x="68" y="32"/>
                  </a:cubicBezTo>
                  <a:cubicBezTo>
                    <a:pt x="68" y="40"/>
                    <a:pt x="65" y="48"/>
                    <a:pt x="60" y="54"/>
                  </a:cubicBezTo>
                  <a:cubicBezTo>
                    <a:pt x="53" y="62"/>
                    <a:pt x="44" y="66"/>
                    <a:pt x="33" y="66"/>
                  </a:cubicBezTo>
                  <a:cubicBezTo>
                    <a:pt x="24" y="66"/>
                    <a:pt x="17" y="63"/>
                    <a:pt x="10" y="58"/>
                  </a:cubicBezTo>
                  <a:close/>
                  <a:moveTo>
                    <a:pt x="12" y="31"/>
                  </a:moveTo>
                  <a:cubicBezTo>
                    <a:pt x="12" y="50"/>
                    <a:pt x="22" y="62"/>
                    <a:pt x="35" y="62"/>
                  </a:cubicBezTo>
                  <a:cubicBezTo>
                    <a:pt x="47" y="62"/>
                    <a:pt x="55" y="52"/>
                    <a:pt x="55" y="34"/>
                  </a:cubicBezTo>
                  <a:cubicBezTo>
                    <a:pt x="55" y="16"/>
                    <a:pt x="45" y="4"/>
                    <a:pt x="33" y="4"/>
                  </a:cubicBezTo>
                  <a:cubicBezTo>
                    <a:pt x="20" y="4"/>
                    <a:pt x="12" y="13"/>
                    <a:pt x="12" y="3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2"/>
            <p:cNvSpPr>
              <a:spLocks/>
            </p:cNvSpPr>
            <p:nvPr userDrawn="1"/>
          </p:nvSpPr>
          <p:spPr bwMode="auto">
            <a:xfrm>
              <a:off x="1653" y="3152"/>
              <a:ext cx="124" cy="121"/>
            </a:xfrm>
            <a:custGeom>
              <a:avLst/>
              <a:gdLst>
                <a:gd name="T0" fmla="*/ 0 w 67"/>
                <a:gd name="T1" fmla="*/ 0 h 65"/>
                <a:gd name="T2" fmla="*/ 13 w 67"/>
                <a:gd name="T3" fmla="*/ 1 h 65"/>
                <a:gd name="T4" fmla="*/ 27 w 67"/>
                <a:gd name="T5" fmla="*/ 0 h 65"/>
                <a:gd name="T6" fmla="*/ 27 w 67"/>
                <a:gd name="T7" fmla="*/ 3 h 65"/>
                <a:gd name="T8" fmla="*/ 26 w 67"/>
                <a:gd name="T9" fmla="*/ 3 h 65"/>
                <a:gd name="T10" fmla="*/ 20 w 67"/>
                <a:gd name="T11" fmla="*/ 11 h 65"/>
                <a:gd name="T12" fmla="*/ 20 w 67"/>
                <a:gd name="T13" fmla="*/ 41 h 65"/>
                <a:gd name="T14" fmla="*/ 36 w 67"/>
                <a:gd name="T15" fmla="*/ 60 h 65"/>
                <a:gd name="T16" fmla="*/ 52 w 67"/>
                <a:gd name="T17" fmla="*/ 53 h 65"/>
                <a:gd name="T18" fmla="*/ 54 w 67"/>
                <a:gd name="T19" fmla="*/ 39 h 65"/>
                <a:gd name="T20" fmla="*/ 54 w 67"/>
                <a:gd name="T21" fmla="*/ 14 h 65"/>
                <a:gd name="T22" fmla="*/ 47 w 67"/>
                <a:gd name="T23" fmla="*/ 3 h 65"/>
                <a:gd name="T24" fmla="*/ 46 w 67"/>
                <a:gd name="T25" fmla="*/ 3 h 65"/>
                <a:gd name="T26" fmla="*/ 46 w 67"/>
                <a:gd name="T27" fmla="*/ 0 h 65"/>
                <a:gd name="T28" fmla="*/ 55 w 67"/>
                <a:gd name="T29" fmla="*/ 0 h 65"/>
                <a:gd name="T30" fmla="*/ 67 w 67"/>
                <a:gd name="T31" fmla="*/ 0 h 65"/>
                <a:gd name="T32" fmla="*/ 67 w 67"/>
                <a:gd name="T33" fmla="*/ 3 h 65"/>
                <a:gd name="T34" fmla="*/ 65 w 67"/>
                <a:gd name="T35" fmla="*/ 3 h 65"/>
                <a:gd name="T36" fmla="*/ 59 w 67"/>
                <a:gd name="T37" fmla="*/ 14 h 65"/>
                <a:gd name="T38" fmla="*/ 59 w 67"/>
                <a:gd name="T39" fmla="*/ 37 h 65"/>
                <a:gd name="T40" fmla="*/ 54 w 67"/>
                <a:gd name="T41" fmla="*/ 58 h 65"/>
                <a:gd name="T42" fmla="*/ 32 w 67"/>
                <a:gd name="T43" fmla="*/ 65 h 65"/>
                <a:gd name="T44" fmla="*/ 8 w 67"/>
                <a:gd name="T45" fmla="*/ 40 h 65"/>
                <a:gd name="T46" fmla="*/ 8 w 67"/>
                <a:gd name="T47" fmla="*/ 13 h 65"/>
                <a:gd name="T48" fmla="*/ 0 w 67"/>
                <a:gd name="T49" fmla="*/ 3 h 65"/>
                <a:gd name="T50" fmla="*/ 0 w 67"/>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0"/>
                  </a:moveTo>
                  <a:cubicBezTo>
                    <a:pt x="4" y="0"/>
                    <a:pt x="9" y="1"/>
                    <a:pt x="13" y="1"/>
                  </a:cubicBezTo>
                  <a:cubicBezTo>
                    <a:pt x="18" y="1"/>
                    <a:pt x="22" y="0"/>
                    <a:pt x="27" y="0"/>
                  </a:cubicBezTo>
                  <a:cubicBezTo>
                    <a:pt x="27" y="3"/>
                    <a:pt x="27" y="3"/>
                    <a:pt x="27" y="3"/>
                  </a:cubicBezTo>
                  <a:cubicBezTo>
                    <a:pt x="27" y="3"/>
                    <a:pt x="27" y="3"/>
                    <a:pt x="26" y="3"/>
                  </a:cubicBezTo>
                  <a:cubicBezTo>
                    <a:pt x="20" y="3"/>
                    <a:pt x="20" y="5"/>
                    <a:pt x="20" y="11"/>
                  </a:cubicBezTo>
                  <a:cubicBezTo>
                    <a:pt x="20" y="41"/>
                    <a:pt x="20" y="41"/>
                    <a:pt x="20" y="41"/>
                  </a:cubicBezTo>
                  <a:cubicBezTo>
                    <a:pt x="20" y="54"/>
                    <a:pt x="25" y="60"/>
                    <a:pt x="36" y="60"/>
                  </a:cubicBezTo>
                  <a:cubicBezTo>
                    <a:pt x="43" y="60"/>
                    <a:pt x="49" y="57"/>
                    <a:pt x="52" y="53"/>
                  </a:cubicBezTo>
                  <a:cubicBezTo>
                    <a:pt x="54" y="49"/>
                    <a:pt x="54" y="45"/>
                    <a:pt x="54" y="39"/>
                  </a:cubicBezTo>
                  <a:cubicBezTo>
                    <a:pt x="54" y="14"/>
                    <a:pt x="54" y="14"/>
                    <a:pt x="54" y="14"/>
                  </a:cubicBezTo>
                  <a:cubicBezTo>
                    <a:pt x="54" y="6"/>
                    <a:pt x="53" y="3"/>
                    <a:pt x="47" y="3"/>
                  </a:cubicBezTo>
                  <a:cubicBezTo>
                    <a:pt x="46" y="3"/>
                    <a:pt x="46" y="3"/>
                    <a:pt x="46" y="3"/>
                  </a:cubicBezTo>
                  <a:cubicBezTo>
                    <a:pt x="46" y="0"/>
                    <a:pt x="46" y="0"/>
                    <a:pt x="46" y="0"/>
                  </a:cubicBezTo>
                  <a:cubicBezTo>
                    <a:pt x="48" y="0"/>
                    <a:pt x="51" y="0"/>
                    <a:pt x="55" y="0"/>
                  </a:cubicBezTo>
                  <a:cubicBezTo>
                    <a:pt x="58" y="0"/>
                    <a:pt x="62" y="0"/>
                    <a:pt x="67" y="0"/>
                  </a:cubicBezTo>
                  <a:cubicBezTo>
                    <a:pt x="67" y="3"/>
                    <a:pt x="67" y="3"/>
                    <a:pt x="67" y="3"/>
                  </a:cubicBezTo>
                  <a:cubicBezTo>
                    <a:pt x="67" y="3"/>
                    <a:pt x="66" y="3"/>
                    <a:pt x="65" y="3"/>
                  </a:cubicBezTo>
                  <a:cubicBezTo>
                    <a:pt x="60" y="3"/>
                    <a:pt x="59" y="6"/>
                    <a:pt x="59" y="14"/>
                  </a:cubicBezTo>
                  <a:cubicBezTo>
                    <a:pt x="59" y="37"/>
                    <a:pt x="59" y="37"/>
                    <a:pt x="59" y="37"/>
                  </a:cubicBezTo>
                  <a:cubicBezTo>
                    <a:pt x="59" y="46"/>
                    <a:pt x="59" y="52"/>
                    <a:pt x="54" y="58"/>
                  </a:cubicBezTo>
                  <a:cubicBezTo>
                    <a:pt x="49" y="63"/>
                    <a:pt x="42" y="65"/>
                    <a:pt x="32" y="65"/>
                  </a:cubicBezTo>
                  <a:cubicBezTo>
                    <a:pt x="15" y="65"/>
                    <a:pt x="8" y="57"/>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3"/>
            <p:cNvSpPr>
              <a:spLocks/>
            </p:cNvSpPr>
            <p:nvPr userDrawn="1"/>
          </p:nvSpPr>
          <p:spPr bwMode="auto">
            <a:xfrm>
              <a:off x="1792" y="3150"/>
              <a:ext cx="68" cy="123"/>
            </a:xfrm>
            <a:custGeom>
              <a:avLst/>
              <a:gdLst>
                <a:gd name="T0" fmla="*/ 0 w 37"/>
                <a:gd name="T1" fmla="*/ 48 h 66"/>
                <a:gd name="T2" fmla="*/ 2 w 37"/>
                <a:gd name="T3" fmla="*/ 47 h 66"/>
                <a:gd name="T4" fmla="*/ 16 w 37"/>
                <a:gd name="T5" fmla="*/ 62 h 66"/>
                <a:gd name="T6" fmla="*/ 27 w 37"/>
                <a:gd name="T7" fmla="*/ 51 h 66"/>
                <a:gd name="T8" fmla="*/ 24 w 37"/>
                <a:gd name="T9" fmla="*/ 43 h 66"/>
                <a:gd name="T10" fmla="*/ 13 w 37"/>
                <a:gd name="T11" fmla="*/ 36 h 66"/>
                <a:gd name="T12" fmla="*/ 1 w 37"/>
                <a:gd name="T13" fmla="*/ 19 h 66"/>
                <a:gd name="T14" fmla="*/ 21 w 37"/>
                <a:gd name="T15" fmla="*/ 0 h 66"/>
                <a:gd name="T16" fmla="*/ 33 w 37"/>
                <a:gd name="T17" fmla="*/ 1 h 66"/>
                <a:gd name="T18" fmla="*/ 34 w 37"/>
                <a:gd name="T19" fmla="*/ 14 h 66"/>
                <a:gd name="T20" fmla="*/ 32 w 37"/>
                <a:gd name="T21" fmla="*/ 15 h 66"/>
                <a:gd name="T22" fmla="*/ 21 w 37"/>
                <a:gd name="T23" fmla="*/ 4 h 66"/>
                <a:gd name="T24" fmla="*/ 10 w 37"/>
                <a:gd name="T25" fmla="*/ 14 h 66"/>
                <a:gd name="T26" fmla="*/ 13 w 37"/>
                <a:gd name="T27" fmla="*/ 22 h 66"/>
                <a:gd name="T28" fmla="*/ 24 w 37"/>
                <a:gd name="T29" fmla="*/ 28 h 66"/>
                <a:gd name="T30" fmla="*/ 37 w 37"/>
                <a:gd name="T31" fmla="*/ 46 h 66"/>
                <a:gd name="T32" fmla="*/ 16 w 37"/>
                <a:gd name="T33" fmla="*/ 66 h 66"/>
                <a:gd name="T34" fmla="*/ 1 w 37"/>
                <a:gd name="T35" fmla="*/ 61 h 66"/>
                <a:gd name="T36" fmla="*/ 0 w 37"/>
                <a:gd name="T3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6">
                  <a:moveTo>
                    <a:pt x="0" y="48"/>
                  </a:moveTo>
                  <a:cubicBezTo>
                    <a:pt x="2" y="47"/>
                    <a:pt x="2" y="47"/>
                    <a:pt x="2" y="47"/>
                  </a:cubicBezTo>
                  <a:cubicBezTo>
                    <a:pt x="4" y="57"/>
                    <a:pt x="8" y="62"/>
                    <a:pt x="16" y="62"/>
                  </a:cubicBezTo>
                  <a:cubicBezTo>
                    <a:pt x="23" y="62"/>
                    <a:pt x="27" y="58"/>
                    <a:pt x="27" y="51"/>
                  </a:cubicBezTo>
                  <a:cubicBezTo>
                    <a:pt x="27" y="48"/>
                    <a:pt x="26" y="45"/>
                    <a:pt x="24" y="43"/>
                  </a:cubicBezTo>
                  <a:cubicBezTo>
                    <a:pt x="20" y="40"/>
                    <a:pt x="16" y="38"/>
                    <a:pt x="13" y="36"/>
                  </a:cubicBezTo>
                  <a:cubicBezTo>
                    <a:pt x="5" y="32"/>
                    <a:pt x="1" y="27"/>
                    <a:pt x="1" y="19"/>
                  </a:cubicBezTo>
                  <a:cubicBezTo>
                    <a:pt x="1" y="8"/>
                    <a:pt x="9" y="0"/>
                    <a:pt x="21" y="0"/>
                  </a:cubicBezTo>
                  <a:cubicBezTo>
                    <a:pt x="24" y="0"/>
                    <a:pt x="28" y="0"/>
                    <a:pt x="33" y="1"/>
                  </a:cubicBezTo>
                  <a:cubicBezTo>
                    <a:pt x="34" y="14"/>
                    <a:pt x="34" y="14"/>
                    <a:pt x="34" y="14"/>
                  </a:cubicBezTo>
                  <a:cubicBezTo>
                    <a:pt x="32" y="15"/>
                    <a:pt x="32" y="15"/>
                    <a:pt x="32" y="15"/>
                  </a:cubicBezTo>
                  <a:cubicBezTo>
                    <a:pt x="30" y="7"/>
                    <a:pt x="27" y="4"/>
                    <a:pt x="21" y="4"/>
                  </a:cubicBezTo>
                  <a:cubicBezTo>
                    <a:pt x="15" y="4"/>
                    <a:pt x="10" y="8"/>
                    <a:pt x="10" y="14"/>
                  </a:cubicBezTo>
                  <a:cubicBezTo>
                    <a:pt x="10" y="17"/>
                    <a:pt x="11" y="20"/>
                    <a:pt x="13" y="22"/>
                  </a:cubicBezTo>
                  <a:cubicBezTo>
                    <a:pt x="16" y="25"/>
                    <a:pt x="20" y="26"/>
                    <a:pt x="24" y="28"/>
                  </a:cubicBezTo>
                  <a:cubicBezTo>
                    <a:pt x="32" y="33"/>
                    <a:pt x="37" y="38"/>
                    <a:pt x="37" y="46"/>
                  </a:cubicBezTo>
                  <a:cubicBezTo>
                    <a:pt x="37" y="58"/>
                    <a:pt x="29" y="66"/>
                    <a:pt x="16" y="66"/>
                  </a:cubicBezTo>
                  <a:cubicBezTo>
                    <a:pt x="10" y="66"/>
                    <a:pt x="6" y="64"/>
                    <a:pt x="1" y="61"/>
                  </a:cubicBezTo>
                  <a:lnTo>
                    <a:pt x="0"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4"/>
            <p:cNvSpPr>
              <a:spLocks/>
            </p:cNvSpPr>
            <p:nvPr userDrawn="1"/>
          </p:nvSpPr>
          <p:spPr bwMode="auto">
            <a:xfrm>
              <a:off x="1879" y="3152"/>
              <a:ext cx="52" cy="117"/>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3 w 28"/>
                <a:gd name="T13" fmla="*/ 0 h 63"/>
                <a:gd name="T14" fmla="*/ 28 w 28"/>
                <a:gd name="T15" fmla="*/ 0 h 63"/>
                <a:gd name="T16" fmla="*/ 28 w 28"/>
                <a:gd name="T17" fmla="*/ 3 h 63"/>
                <a:gd name="T18" fmla="*/ 27 w 28"/>
                <a:gd name="T19" fmla="*/ 3 h 63"/>
                <a:gd name="T20" fmla="*/ 19 w 28"/>
                <a:gd name="T21" fmla="*/ 11 h 63"/>
                <a:gd name="T22" fmla="*/ 19 w 28"/>
                <a:gd name="T23" fmla="*/ 53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3" y="0"/>
                  </a:cubicBezTo>
                  <a:cubicBezTo>
                    <a:pt x="18" y="0"/>
                    <a:pt x="23" y="0"/>
                    <a:pt x="28" y="0"/>
                  </a:cubicBezTo>
                  <a:cubicBezTo>
                    <a:pt x="28" y="3"/>
                    <a:pt x="28" y="3"/>
                    <a:pt x="28" y="3"/>
                  </a:cubicBezTo>
                  <a:cubicBezTo>
                    <a:pt x="27" y="3"/>
                    <a:pt x="27" y="3"/>
                    <a:pt x="27" y="3"/>
                  </a:cubicBezTo>
                  <a:cubicBezTo>
                    <a:pt x="20" y="3"/>
                    <a:pt x="19" y="5"/>
                    <a:pt x="19" y="11"/>
                  </a:cubicBezTo>
                  <a:cubicBezTo>
                    <a:pt x="19" y="53"/>
                    <a:pt x="19" y="53"/>
                    <a:pt x="19" y="53"/>
                  </a:cubicBezTo>
                  <a:cubicBezTo>
                    <a:pt x="19" y="59"/>
                    <a:pt x="20" y="60"/>
                    <a:pt x="28" y="60"/>
                  </a:cubicBezTo>
                  <a:cubicBezTo>
                    <a:pt x="28" y="63"/>
                    <a:pt x="28" y="63"/>
                    <a:pt x="28" y="63"/>
                  </a:cubicBezTo>
                  <a:cubicBezTo>
                    <a:pt x="23" y="63"/>
                    <a:pt x="19" y="63"/>
                    <a:pt x="15" y="63"/>
                  </a:cubicBezTo>
                  <a:cubicBezTo>
                    <a:pt x="10" y="63"/>
                    <a:pt x="5"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5"/>
            <p:cNvSpPr>
              <a:spLocks/>
            </p:cNvSpPr>
            <p:nvPr userDrawn="1"/>
          </p:nvSpPr>
          <p:spPr bwMode="auto">
            <a:xfrm>
              <a:off x="1944" y="3152"/>
              <a:ext cx="96" cy="119"/>
            </a:xfrm>
            <a:custGeom>
              <a:avLst/>
              <a:gdLst>
                <a:gd name="T0" fmla="*/ 0 w 52"/>
                <a:gd name="T1" fmla="*/ 60 h 64"/>
                <a:gd name="T2" fmla="*/ 8 w 52"/>
                <a:gd name="T3" fmla="*/ 54 h 64"/>
                <a:gd name="T4" fmla="*/ 8 w 52"/>
                <a:gd name="T5" fmla="*/ 10 h 64"/>
                <a:gd name="T6" fmla="*/ 0 w 52"/>
                <a:gd name="T7" fmla="*/ 3 h 64"/>
                <a:gd name="T8" fmla="*/ 0 w 52"/>
                <a:gd name="T9" fmla="*/ 3 h 64"/>
                <a:gd name="T10" fmla="*/ 0 w 52"/>
                <a:gd name="T11" fmla="*/ 0 h 64"/>
                <a:gd name="T12" fmla="*/ 22 w 52"/>
                <a:gd name="T13" fmla="*/ 0 h 64"/>
                <a:gd name="T14" fmla="*/ 46 w 52"/>
                <a:gd name="T15" fmla="*/ 0 h 64"/>
                <a:gd name="T16" fmla="*/ 46 w 52"/>
                <a:gd name="T17" fmla="*/ 14 h 64"/>
                <a:gd name="T18" fmla="*/ 44 w 52"/>
                <a:gd name="T19" fmla="*/ 14 h 64"/>
                <a:gd name="T20" fmla="*/ 30 w 52"/>
                <a:gd name="T21" fmla="*/ 4 h 64"/>
                <a:gd name="T22" fmla="*/ 19 w 52"/>
                <a:gd name="T23" fmla="*/ 4 h 64"/>
                <a:gd name="T24" fmla="*/ 19 w 52"/>
                <a:gd name="T25" fmla="*/ 28 h 64"/>
                <a:gd name="T26" fmla="*/ 27 w 52"/>
                <a:gd name="T27" fmla="*/ 28 h 64"/>
                <a:gd name="T28" fmla="*/ 37 w 52"/>
                <a:gd name="T29" fmla="*/ 21 h 64"/>
                <a:gd name="T30" fmla="*/ 37 w 52"/>
                <a:gd name="T31" fmla="*/ 20 h 64"/>
                <a:gd name="T32" fmla="*/ 40 w 52"/>
                <a:gd name="T33" fmla="*/ 20 h 64"/>
                <a:gd name="T34" fmla="*/ 40 w 52"/>
                <a:gd name="T35" fmla="*/ 30 h 64"/>
                <a:gd name="T36" fmla="*/ 40 w 52"/>
                <a:gd name="T37" fmla="*/ 40 h 64"/>
                <a:gd name="T38" fmla="*/ 38 w 52"/>
                <a:gd name="T39" fmla="*/ 41 h 64"/>
                <a:gd name="T40" fmla="*/ 27 w 52"/>
                <a:gd name="T41" fmla="*/ 33 h 64"/>
                <a:gd name="T42" fmla="*/ 19 w 52"/>
                <a:gd name="T43" fmla="*/ 33 h 64"/>
                <a:gd name="T44" fmla="*/ 19 w 52"/>
                <a:gd name="T45" fmla="*/ 51 h 64"/>
                <a:gd name="T46" fmla="*/ 30 w 52"/>
                <a:gd name="T47" fmla="*/ 59 h 64"/>
                <a:gd name="T48" fmla="*/ 49 w 52"/>
                <a:gd name="T49" fmla="*/ 48 h 64"/>
                <a:gd name="T50" fmla="*/ 52 w 52"/>
                <a:gd name="T51" fmla="*/ 49 h 64"/>
                <a:gd name="T52" fmla="*/ 48 w 52"/>
                <a:gd name="T53" fmla="*/ 64 h 64"/>
                <a:gd name="T54" fmla="*/ 27 w 52"/>
                <a:gd name="T55" fmla="*/ 63 h 64"/>
                <a:gd name="T56" fmla="*/ 16 w 52"/>
                <a:gd name="T57" fmla="*/ 63 h 64"/>
                <a:gd name="T58" fmla="*/ 8 w 52"/>
                <a:gd name="T59" fmla="*/ 63 h 64"/>
                <a:gd name="T60" fmla="*/ 0 w 52"/>
                <a:gd name="T61" fmla="*/ 64 h 64"/>
                <a:gd name="T62" fmla="*/ 0 w 52"/>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64">
                  <a:moveTo>
                    <a:pt x="0" y="60"/>
                  </a:moveTo>
                  <a:cubicBezTo>
                    <a:pt x="7" y="60"/>
                    <a:pt x="8" y="59"/>
                    <a:pt x="8" y="54"/>
                  </a:cubicBezTo>
                  <a:cubicBezTo>
                    <a:pt x="8" y="10"/>
                    <a:pt x="8" y="10"/>
                    <a:pt x="8" y="10"/>
                  </a:cubicBezTo>
                  <a:cubicBezTo>
                    <a:pt x="8" y="4"/>
                    <a:pt x="8" y="3"/>
                    <a:pt x="0" y="3"/>
                  </a:cubicBezTo>
                  <a:cubicBezTo>
                    <a:pt x="0" y="3"/>
                    <a:pt x="0" y="3"/>
                    <a:pt x="0" y="3"/>
                  </a:cubicBezTo>
                  <a:cubicBezTo>
                    <a:pt x="0" y="0"/>
                    <a:pt x="0" y="0"/>
                    <a:pt x="0" y="0"/>
                  </a:cubicBezTo>
                  <a:cubicBezTo>
                    <a:pt x="5" y="0"/>
                    <a:pt x="12" y="0"/>
                    <a:pt x="22" y="0"/>
                  </a:cubicBezTo>
                  <a:cubicBezTo>
                    <a:pt x="36" y="0"/>
                    <a:pt x="44" y="0"/>
                    <a:pt x="46" y="0"/>
                  </a:cubicBezTo>
                  <a:cubicBezTo>
                    <a:pt x="46" y="14"/>
                    <a:pt x="46" y="14"/>
                    <a:pt x="46" y="14"/>
                  </a:cubicBezTo>
                  <a:cubicBezTo>
                    <a:pt x="44" y="14"/>
                    <a:pt x="44" y="14"/>
                    <a:pt x="44" y="14"/>
                  </a:cubicBezTo>
                  <a:cubicBezTo>
                    <a:pt x="43" y="5"/>
                    <a:pt x="39" y="4"/>
                    <a:pt x="30" y="4"/>
                  </a:cubicBezTo>
                  <a:cubicBezTo>
                    <a:pt x="19" y="4"/>
                    <a:pt x="19" y="4"/>
                    <a:pt x="19" y="4"/>
                  </a:cubicBezTo>
                  <a:cubicBezTo>
                    <a:pt x="19" y="28"/>
                    <a:pt x="19" y="28"/>
                    <a:pt x="19" y="28"/>
                  </a:cubicBezTo>
                  <a:cubicBezTo>
                    <a:pt x="27" y="28"/>
                    <a:pt x="27" y="28"/>
                    <a:pt x="27" y="28"/>
                  </a:cubicBezTo>
                  <a:cubicBezTo>
                    <a:pt x="35" y="28"/>
                    <a:pt x="37" y="27"/>
                    <a:pt x="37" y="21"/>
                  </a:cubicBezTo>
                  <a:cubicBezTo>
                    <a:pt x="37" y="20"/>
                    <a:pt x="37" y="20"/>
                    <a:pt x="37" y="20"/>
                  </a:cubicBezTo>
                  <a:cubicBezTo>
                    <a:pt x="40" y="20"/>
                    <a:pt x="40" y="20"/>
                    <a:pt x="40" y="20"/>
                  </a:cubicBezTo>
                  <a:cubicBezTo>
                    <a:pt x="40" y="24"/>
                    <a:pt x="40" y="27"/>
                    <a:pt x="40" y="30"/>
                  </a:cubicBezTo>
                  <a:cubicBezTo>
                    <a:pt x="40" y="33"/>
                    <a:pt x="40" y="36"/>
                    <a:pt x="40" y="40"/>
                  </a:cubicBezTo>
                  <a:cubicBezTo>
                    <a:pt x="38" y="41"/>
                    <a:pt x="38" y="41"/>
                    <a:pt x="38" y="41"/>
                  </a:cubicBezTo>
                  <a:cubicBezTo>
                    <a:pt x="37" y="33"/>
                    <a:pt x="35" y="33"/>
                    <a:pt x="27" y="33"/>
                  </a:cubicBezTo>
                  <a:cubicBezTo>
                    <a:pt x="19" y="33"/>
                    <a:pt x="19" y="33"/>
                    <a:pt x="19" y="33"/>
                  </a:cubicBezTo>
                  <a:cubicBezTo>
                    <a:pt x="19" y="51"/>
                    <a:pt x="19" y="51"/>
                    <a:pt x="19" y="51"/>
                  </a:cubicBezTo>
                  <a:cubicBezTo>
                    <a:pt x="19" y="58"/>
                    <a:pt x="21" y="59"/>
                    <a:pt x="30" y="59"/>
                  </a:cubicBezTo>
                  <a:cubicBezTo>
                    <a:pt x="42" y="59"/>
                    <a:pt x="47" y="58"/>
                    <a:pt x="49" y="48"/>
                  </a:cubicBezTo>
                  <a:cubicBezTo>
                    <a:pt x="52" y="49"/>
                    <a:pt x="52" y="49"/>
                    <a:pt x="52" y="49"/>
                  </a:cubicBezTo>
                  <a:cubicBezTo>
                    <a:pt x="48" y="64"/>
                    <a:pt x="48" y="64"/>
                    <a:pt x="48" y="64"/>
                  </a:cubicBezTo>
                  <a:cubicBezTo>
                    <a:pt x="40" y="63"/>
                    <a:pt x="32" y="63"/>
                    <a:pt x="27" y="63"/>
                  </a:cubicBezTo>
                  <a:cubicBezTo>
                    <a:pt x="22" y="63"/>
                    <a:pt x="18" y="63"/>
                    <a:pt x="16" y="63"/>
                  </a:cubicBezTo>
                  <a:cubicBezTo>
                    <a:pt x="13" y="63"/>
                    <a:pt x="10" y="63"/>
                    <a:pt x="8" y="63"/>
                  </a:cubicBezTo>
                  <a:cubicBezTo>
                    <a:pt x="5" y="63"/>
                    <a:pt x="2" y="63"/>
                    <a:pt x="0" y="64"/>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6"/>
            <p:cNvSpPr>
              <a:spLocks/>
            </p:cNvSpPr>
            <p:nvPr userDrawn="1"/>
          </p:nvSpPr>
          <p:spPr bwMode="auto">
            <a:xfrm>
              <a:off x="993" y="3336"/>
              <a:ext cx="122" cy="119"/>
            </a:xfrm>
            <a:custGeom>
              <a:avLst/>
              <a:gdLst>
                <a:gd name="T0" fmla="*/ 0 w 66"/>
                <a:gd name="T1" fmla="*/ 0 h 64"/>
                <a:gd name="T2" fmla="*/ 14 w 66"/>
                <a:gd name="T3" fmla="*/ 0 h 64"/>
                <a:gd name="T4" fmla="*/ 27 w 66"/>
                <a:gd name="T5" fmla="*/ 0 h 64"/>
                <a:gd name="T6" fmla="*/ 27 w 66"/>
                <a:gd name="T7" fmla="*/ 3 h 64"/>
                <a:gd name="T8" fmla="*/ 26 w 66"/>
                <a:gd name="T9" fmla="*/ 3 h 64"/>
                <a:gd name="T10" fmla="*/ 20 w 66"/>
                <a:gd name="T11" fmla="*/ 11 h 64"/>
                <a:gd name="T12" fmla="*/ 20 w 66"/>
                <a:gd name="T13" fmla="*/ 40 h 64"/>
                <a:gd name="T14" fmla="*/ 36 w 66"/>
                <a:gd name="T15" fmla="*/ 60 h 64"/>
                <a:gd name="T16" fmla="*/ 51 w 66"/>
                <a:gd name="T17" fmla="*/ 52 h 64"/>
                <a:gd name="T18" fmla="*/ 54 w 66"/>
                <a:gd name="T19" fmla="*/ 39 h 64"/>
                <a:gd name="T20" fmla="*/ 54 w 66"/>
                <a:gd name="T21" fmla="*/ 14 h 64"/>
                <a:gd name="T22" fmla="*/ 47 w 66"/>
                <a:gd name="T23" fmla="*/ 3 h 64"/>
                <a:gd name="T24" fmla="*/ 45 w 66"/>
                <a:gd name="T25" fmla="*/ 3 h 64"/>
                <a:gd name="T26" fmla="*/ 45 w 66"/>
                <a:gd name="T27" fmla="*/ 0 h 64"/>
                <a:gd name="T28" fmla="*/ 54 w 66"/>
                <a:gd name="T29" fmla="*/ 0 h 64"/>
                <a:gd name="T30" fmla="*/ 66 w 66"/>
                <a:gd name="T31" fmla="*/ 0 h 64"/>
                <a:gd name="T32" fmla="*/ 66 w 66"/>
                <a:gd name="T33" fmla="*/ 3 h 64"/>
                <a:gd name="T34" fmla="*/ 65 w 66"/>
                <a:gd name="T35" fmla="*/ 3 h 64"/>
                <a:gd name="T36" fmla="*/ 59 w 66"/>
                <a:gd name="T37" fmla="*/ 14 h 64"/>
                <a:gd name="T38" fmla="*/ 59 w 66"/>
                <a:gd name="T39" fmla="*/ 37 h 64"/>
                <a:gd name="T40" fmla="*/ 53 w 66"/>
                <a:gd name="T41" fmla="*/ 57 h 64"/>
                <a:gd name="T42" fmla="*/ 32 w 66"/>
                <a:gd name="T43" fmla="*/ 64 h 64"/>
                <a:gd name="T44" fmla="*/ 8 w 66"/>
                <a:gd name="T45" fmla="*/ 40 h 64"/>
                <a:gd name="T46" fmla="*/ 8 w 66"/>
                <a:gd name="T47" fmla="*/ 13 h 64"/>
                <a:gd name="T48" fmla="*/ 0 w 66"/>
                <a:gd name="T49" fmla="*/ 3 h 64"/>
                <a:gd name="T50" fmla="*/ 0 w 66"/>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64">
                  <a:moveTo>
                    <a:pt x="0" y="0"/>
                  </a:moveTo>
                  <a:cubicBezTo>
                    <a:pt x="5" y="0"/>
                    <a:pt x="9" y="0"/>
                    <a:pt x="14" y="0"/>
                  </a:cubicBezTo>
                  <a:cubicBezTo>
                    <a:pt x="18" y="0"/>
                    <a:pt x="23" y="0"/>
                    <a:pt x="27" y="0"/>
                  </a:cubicBezTo>
                  <a:cubicBezTo>
                    <a:pt x="27" y="3"/>
                    <a:pt x="27" y="3"/>
                    <a:pt x="27" y="3"/>
                  </a:cubicBezTo>
                  <a:cubicBezTo>
                    <a:pt x="27" y="3"/>
                    <a:pt x="27" y="3"/>
                    <a:pt x="26" y="3"/>
                  </a:cubicBezTo>
                  <a:cubicBezTo>
                    <a:pt x="20" y="3"/>
                    <a:pt x="20" y="5"/>
                    <a:pt x="20" y="11"/>
                  </a:cubicBezTo>
                  <a:cubicBezTo>
                    <a:pt x="20" y="40"/>
                    <a:pt x="20" y="40"/>
                    <a:pt x="20" y="40"/>
                  </a:cubicBezTo>
                  <a:cubicBezTo>
                    <a:pt x="20" y="54"/>
                    <a:pt x="25" y="60"/>
                    <a:pt x="36" y="60"/>
                  </a:cubicBezTo>
                  <a:cubicBezTo>
                    <a:pt x="43" y="60"/>
                    <a:pt x="48" y="57"/>
                    <a:pt x="51" y="52"/>
                  </a:cubicBezTo>
                  <a:cubicBezTo>
                    <a:pt x="53" y="48"/>
                    <a:pt x="54" y="44"/>
                    <a:pt x="54" y="39"/>
                  </a:cubicBezTo>
                  <a:cubicBezTo>
                    <a:pt x="54" y="14"/>
                    <a:pt x="54" y="14"/>
                    <a:pt x="54" y="14"/>
                  </a:cubicBezTo>
                  <a:cubicBezTo>
                    <a:pt x="54" y="5"/>
                    <a:pt x="53" y="3"/>
                    <a:pt x="47" y="3"/>
                  </a:cubicBezTo>
                  <a:cubicBezTo>
                    <a:pt x="46" y="3"/>
                    <a:pt x="45" y="3"/>
                    <a:pt x="45" y="3"/>
                  </a:cubicBezTo>
                  <a:cubicBezTo>
                    <a:pt x="45" y="0"/>
                    <a:pt x="45" y="0"/>
                    <a:pt x="45" y="0"/>
                  </a:cubicBezTo>
                  <a:cubicBezTo>
                    <a:pt x="48" y="0"/>
                    <a:pt x="51" y="0"/>
                    <a:pt x="54" y="0"/>
                  </a:cubicBezTo>
                  <a:cubicBezTo>
                    <a:pt x="58" y="0"/>
                    <a:pt x="62" y="0"/>
                    <a:pt x="66" y="0"/>
                  </a:cubicBezTo>
                  <a:cubicBezTo>
                    <a:pt x="66" y="3"/>
                    <a:pt x="66" y="3"/>
                    <a:pt x="66" y="3"/>
                  </a:cubicBezTo>
                  <a:cubicBezTo>
                    <a:pt x="65" y="3"/>
                    <a:pt x="65" y="3"/>
                    <a:pt x="65" y="3"/>
                  </a:cubicBezTo>
                  <a:cubicBezTo>
                    <a:pt x="59" y="3"/>
                    <a:pt x="59" y="5"/>
                    <a:pt x="59" y="14"/>
                  </a:cubicBezTo>
                  <a:cubicBezTo>
                    <a:pt x="59" y="37"/>
                    <a:pt x="59" y="37"/>
                    <a:pt x="59" y="37"/>
                  </a:cubicBezTo>
                  <a:cubicBezTo>
                    <a:pt x="59" y="46"/>
                    <a:pt x="58" y="52"/>
                    <a:pt x="53" y="57"/>
                  </a:cubicBezTo>
                  <a:cubicBezTo>
                    <a:pt x="49" y="62"/>
                    <a:pt x="42" y="64"/>
                    <a:pt x="32" y="64"/>
                  </a:cubicBezTo>
                  <a:cubicBezTo>
                    <a:pt x="16" y="64"/>
                    <a:pt x="8" y="56"/>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7"/>
            <p:cNvSpPr>
              <a:spLocks/>
            </p:cNvSpPr>
            <p:nvPr userDrawn="1"/>
          </p:nvSpPr>
          <p:spPr bwMode="auto">
            <a:xfrm>
              <a:off x="1128" y="3336"/>
              <a:ext cx="126" cy="121"/>
            </a:xfrm>
            <a:custGeom>
              <a:avLst/>
              <a:gdLst>
                <a:gd name="T0" fmla="*/ 0 w 68"/>
                <a:gd name="T1" fmla="*/ 60 h 65"/>
                <a:gd name="T2" fmla="*/ 1 w 68"/>
                <a:gd name="T3" fmla="*/ 60 h 65"/>
                <a:gd name="T4" fmla="*/ 9 w 68"/>
                <a:gd name="T5" fmla="*/ 46 h 65"/>
                <a:gd name="T6" fmla="*/ 9 w 68"/>
                <a:gd name="T7" fmla="*/ 12 h 65"/>
                <a:gd name="T8" fmla="*/ 0 w 68"/>
                <a:gd name="T9" fmla="*/ 3 h 65"/>
                <a:gd name="T10" fmla="*/ 0 w 68"/>
                <a:gd name="T11" fmla="*/ 0 h 65"/>
                <a:gd name="T12" fmla="*/ 10 w 68"/>
                <a:gd name="T13" fmla="*/ 0 h 65"/>
                <a:gd name="T14" fmla="*/ 18 w 68"/>
                <a:gd name="T15" fmla="*/ 0 h 65"/>
                <a:gd name="T16" fmla="*/ 54 w 68"/>
                <a:gd name="T17" fmla="*/ 45 h 65"/>
                <a:gd name="T18" fmla="*/ 54 w 68"/>
                <a:gd name="T19" fmla="*/ 13 h 65"/>
                <a:gd name="T20" fmla="*/ 45 w 68"/>
                <a:gd name="T21" fmla="*/ 3 h 65"/>
                <a:gd name="T22" fmla="*/ 44 w 68"/>
                <a:gd name="T23" fmla="*/ 3 h 65"/>
                <a:gd name="T24" fmla="*/ 44 w 68"/>
                <a:gd name="T25" fmla="*/ 0 h 65"/>
                <a:gd name="T26" fmla="*/ 53 w 68"/>
                <a:gd name="T27" fmla="*/ 0 h 65"/>
                <a:gd name="T28" fmla="*/ 68 w 68"/>
                <a:gd name="T29" fmla="*/ 0 h 65"/>
                <a:gd name="T30" fmla="*/ 68 w 68"/>
                <a:gd name="T31" fmla="*/ 3 h 65"/>
                <a:gd name="T32" fmla="*/ 67 w 68"/>
                <a:gd name="T33" fmla="*/ 3 h 65"/>
                <a:gd name="T34" fmla="*/ 59 w 68"/>
                <a:gd name="T35" fmla="*/ 16 h 65"/>
                <a:gd name="T36" fmla="*/ 59 w 68"/>
                <a:gd name="T37" fmla="*/ 65 h 65"/>
                <a:gd name="T38" fmla="*/ 55 w 68"/>
                <a:gd name="T39" fmla="*/ 65 h 65"/>
                <a:gd name="T40" fmla="*/ 14 w 68"/>
                <a:gd name="T41" fmla="*/ 13 h 65"/>
                <a:gd name="T42" fmla="*/ 14 w 68"/>
                <a:gd name="T43" fmla="*/ 46 h 65"/>
                <a:gd name="T44" fmla="*/ 22 w 68"/>
                <a:gd name="T45" fmla="*/ 60 h 65"/>
                <a:gd name="T46" fmla="*/ 23 w 68"/>
                <a:gd name="T47" fmla="*/ 60 h 65"/>
                <a:gd name="T48" fmla="*/ 23 w 68"/>
                <a:gd name="T49" fmla="*/ 63 h 65"/>
                <a:gd name="T50" fmla="*/ 12 w 68"/>
                <a:gd name="T51" fmla="*/ 63 h 65"/>
                <a:gd name="T52" fmla="*/ 0 w 68"/>
                <a:gd name="T53" fmla="*/ 63 h 65"/>
                <a:gd name="T54" fmla="*/ 0 w 68"/>
                <a:gd name="T5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65">
                  <a:moveTo>
                    <a:pt x="0" y="60"/>
                  </a:moveTo>
                  <a:cubicBezTo>
                    <a:pt x="1" y="60"/>
                    <a:pt x="1" y="60"/>
                    <a:pt x="1" y="60"/>
                  </a:cubicBezTo>
                  <a:cubicBezTo>
                    <a:pt x="8" y="60"/>
                    <a:pt x="9" y="56"/>
                    <a:pt x="9" y="46"/>
                  </a:cubicBezTo>
                  <a:cubicBezTo>
                    <a:pt x="9" y="12"/>
                    <a:pt x="9" y="12"/>
                    <a:pt x="9" y="12"/>
                  </a:cubicBezTo>
                  <a:cubicBezTo>
                    <a:pt x="9" y="6"/>
                    <a:pt x="8" y="4"/>
                    <a:pt x="0" y="3"/>
                  </a:cubicBezTo>
                  <a:cubicBezTo>
                    <a:pt x="0" y="0"/>
                    <a:pt x="0" y="0"/>
                    <a:pt x="0" y="0"/>
                  </a:cubicBezTo>
                  <a:cubicBezTo>
                    <a:pt x="2" y="0"/>
                    <a:pt x="5" y="0"/>
                    <a:pt x="10" y="0"/>
                  </a:cubicBezTo>
                  <a:cubicBezTo>
                    <a:pt x="14" y="0"/>
                    <a:pt x="18" y="0"/>
                    <a:pt x="18" y="0"/>
                  </a:cubicBezTo>
                  <a:cubicBezTo>
                    <a:pt x="54" y="45"/>
                    <a:pt x="54" y="45"/>
                    <a:pt x="54" y="45"/>
                  </a:cubicBezTo>
                  <a:cubicBezTo>
                    <a:pt x="54" y="13"/>
                    <a:pt x="54" y="13"/>
                    <a:pt x="54" y="13"/>
                  </a:cubicBezTo>
                  <a:cubicBezTo>
                    <a:pt x="54" y="5"/>
                    <a:pt x="52" y="3"/>
                    <a:pt x="45" y="3"/>
                  </a:cubicBezTo>
                  <a:cubicBezTo>
                    <a:pt x="44" y="3"/>
                    <a:pt x="44" y="3"/>
                    <a:pt x="44" y="3"/>
                  </a:cubicBezTo>
                  <a:cubicBezTo>
                    <a:pt x="44" y="0"/>
                    <a:pt x="44" y="0"/>
                    <a:pt x="44" y="0"/>
                  </a:cubicBezTo>
                  <a:cubicBezTo>
                    <a:pt x="47" y="0"/>
                    <a:pt x="50" y="0"/>
                    <a:pt x="53" y="0"/>
                  </a:cubicBezTo>
                  <a:cubicBezTo>
                    <a:pt x="59" y="0"/>
                    <a:pt x="64" y="0"/>
                    <a:pt x="68" y="0"/>
                  </a:cubicBezTo>
                  <a:cubicBezTo>
                    <a:pt x="68" y="3"/>
                    <a:pt x="68" y="3"/>
                    <a:pt x="68" y="3"/>
                  </a:cubicBezTo>
                  <a:cubicBezTo>
                    <a:pt x="67" y="3"/>
                    <a:pt x="67" y="3"/>
                    <a:pt x="67" y="3"/>
                  </a:cubicBezTo>
                  <a:cubicBezTo>
                    <a:pt x="60" y="3"/>
                    <a:pt x="59" y="6"/>
                    <a:pt x="59" y="16"/>
                  </a:cubicBezTo>
                  <a:cubicBezTo>
                    <a:pt x="59" y="65"/>
                    <a:pt x="59" y="65"/>
                    <a:pt x="59" y="65"/>
                  </a:cubicBezTo>
                  <a:cubicBezTo>
                    <a:pt x="55" y="65"/>
                    <a:pt x="55" y="65"/>
                    <a:pt x="55" y="65"/>
                  </a:cubicBezTo>
                  <a:cubicBezTo>
                    <a:pt x="14" y="13"/>
                    <a:pt x="14" y="13"/>
                    <a:pt x="14" y="13"/>
                  </a:cubicBezTo>
                  <a:cubicBezTo>
                    <a:pt x="14" y="46"/>
                    <a:pt x="14" y="46"/>
                    <a:pt x="14" y="46"/>
                  </a:cubicBezTo>
                  <a:cubicBezTo>
                    <a:pt x="14" y="56"/>
                    <a:pt x="14" y="60"/>
                    <a:pt x="22" y="60"/>
                  </a:cubicBezTo>
                  <a:cubicBezTo>
                    <a:pt x="23" y="60"/>
                    <a:pt x="23" y="60"/>
                    <a:pt x="23" y="60"/>
                  </a:cubicBezTo>
                  <a:cubicBezTo>
                    <a:pt x="23" y="63"/>
                    <a:pt x="23" y="63"/>
                    <a:pt x="23" y="63"/>
                  </a:cubicBezTo>
                  <a:cubicBezTo>
                    <a:pt x="20" y="63"/>
                    <a:pt x="17" y="63"/>
                    <a:pt x="12" y="63"/>
                  </a:cubicBezTo>
                  <a:cubicBezTo>
                    <a:pt x="8" y="63"/>
                    <a:pt x="4"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8"/>
            <p:cNvSpPr>
              <a:spLocks/>
            </p:cNvSpPr>
            <p:nvPr userDrawn="1"/>
          </p:nvSpPr>
          <p:spPr bwMode="auto">
            <a:xfrm>
              <a:off x="1265"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7 w 28"/>
                <a:gd name="T15" fmla="*/ 0 h 63"/>
                <a:gd name="T16" fmla="*/ 27 w 28"/>
                <a:gd name="T17" fmla="*/ 3 h 63"/>
                <a:gd name="T18" fmla="*/ 26 w 28"/>
                <a:gd name="T19" fmla="*/ 3 h 63"/>
                <a:gd name="T20" fmla="*/ 19 w 28"/>
                <a:gd name="T21" fmla="*/ 10 h 63"/>
                <a:gd name="T22" fmla="*/ 19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2" y="0"/>
                    <a:pt x="27" y="0"/>
                  </a:cubicBezTo>
                  <a:cubicBezTo>
                    <a:pt x="27" y="3"/>
                    <a:pt x="27" y="3"/>
                    <a:pt x="27" y="3"/>
                  </a:cubicBezTo>
                  <a:cubicBezTo>
                    <a:pt x="26" y="3"/>
                    <a:pt x="26" y="3"/>
                    <a:pt x="26" y="3"/>
                  </a:cubicBezTo>
                  <a:cubicBezTo>
                    <a:pt x="20" y="3"/>
                    <a:pt x="19" y="4"/>
                    <a:pt x="19" y="10"/>
                  </a:cubicBezTo>
                  <a:cubicBezTo>
                    <a:pt x="19" y="52"/>
                    <a:pt x="19" y="52"/>
                    <a:pt x="19" y="52"/>
                  </a:cubicBezTo>
                  <a:cubicBezTo>
                    <a:pt x="19"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9"/>
            <p:cNvSpPr>
              <a:spLocks/>
            </p:cNvSpPr>
            <p:nvPr userDrawn="1"/>
          </p:nvSpPr>
          <p:spPr bwMode="auto">
            <a:xfrm>
              <a:off x="1323" y="3336"/>
              <a:ext cx="113" cy="119"/>
            </a:xfrm>
            <a:custGeom>
              <a:avLst/>
              <a:gdLst>
                <a:gd name="T0" fmla="*/ 29 w 61"/>
                <a:gd name="T1" fmla="*/ 64 h 64"/>
                <a:gd name="T2" fmla="*/ 7 w 61"/>
                <a:gd name="T3" fmla="*/ 8 h 64"/>
                <a:gd name="T4" fmla="*/ 0 w 61"/>
                <a:gd name="T5" fmla="*/ 3 h 64"/>
                <a:gd name="T6" fmla="*/ 0 w 61"/>
                <a:gd name="T7" fmla="*/ 0 h 64"/>
                <a:gd name="T8" fmla="*/ 10 w 61"/>
                <a:gd name="T9" fmla="*/ 0 h 64"/>
                <a:gd name="T10" fmla="*/ 26 w 61"/>
                <a:gd name="T11" fmla="*/ 0 h 64"/>
                <a:gd name="T12" fmla="*/ 26 w 61"/>
                <a:gd name="T13" fmla="*/ 3 h 64"/>
                <a:gd name="T14" fmla="*/ 25 w 61"/>
                <a:gd name="T15" fmla="*/ 3 h 64"/>
                <a:gd name="T16" fmla="*/ 20 w 61"/>
                <a:gd name="T17" fmla="*/ 5 h 64"/>
                <a:gd name="T18" fmla="*/ 21 w 61"/>
                <a:gd name="T19" fmla="*/ 9 h 64"/>
                <a:gd name="T20" fmla="*/ 35 w 61"/>
                <a:gd name="T21" fmla="*/ 48 h 64"/>
                <a:gd name="T22" fmla="*/ 49 w 61"/>
                <a:gd name="T23" fmla="*/ 10 h 64"/>
                <a:gd name="T24" fmla="*/ 49 w 61"/>
                <a:gd name="T25" fmla="*/ 6 h 64"/>
                <a:gd name="T26" fmla="*/ 42 w 61"/>
                <a:gd name="T27" fmla="*/ 3 h 64"/>
                <a:gd name="T28" fmla="*/ 42 w 61"/>
                <a:gd name="T29" fmla="*/ 0 h 64"/>
                <a:gd name="T30" fmla="*/ 50 w 61"/>
                <a:gd name="T31" fmla="*/ 0 h 64"/>
                <a:gd name="T32" fmla="*/ 61 w 61"/>
                <a:gd name="T33" fmla="*/ 0 h 64"/>
                <a:gd name="T34" fmla="*/ 61 w 61"/>
                <a:gd name="T35" fmla="*/ 3 h 64"/>
                <a:gd name="T36" fmla="*/ 54 w 61"/>
                <a:gd name="T37" fmla="*/ 9 h 64"/>
                <a:gd name="T38" fmla="*/ 33 w 61"/>
                <a:gd name="T39" fmla="*/ 64 h 64"/>
                <a:gd name="T40" fmla="*/ 29 w 61"/>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4">
                  <a:moveTo>
                    <a:pt x="29" y="64"/>
                  </a:moveTo>
                  <a:cubicBezTo>
                    <a:pt x="7" y="8"/>
                    <a:pt x="7" y="8"/>
                    <a:pt x="7" y="8"/>
                  </a:cubicBezTo>
                  <a:cubicBezTo>
                    <a:pt x="6" y="3"/>
                    <a:pt x="3" y="3"/>
                    <a:pt x="0" y="3"/>
                  </a:cubicBezTo>
                  <a:cubicBezTo>
                    <a:pt x="0" y="0"/>
                    <a:pt x="0" y="0"/>
                    <a:pt x="0" y="0"/>
                  </a:cubicBezTo>
                  <a:cubicBezTo>
                    <a:pt x="4" y="0"/>
                    <a:pt x="7" y="0"/>
                    <a:pt x="10" y="0"/>
                  </a:cubicBezTo>
                  <a:cubicBezTo>
                    <a:pt x="17" y="0"/>
                    <a:pt x="22" y="0"/>
                    <a:pt x="26" y="0"/>
                  </a:cubicBezTo>
                  <a:cubicBezTo>
                    <a:pt x="26" y="3"/>
                    <a:pt x="26" y="3"/>
                    <a:pt x="26" y="3"/>
                  </a:cubicBezTo>
                  <a:cubicBezTo>
                    <a:pt x="25" y="3"/>
                    <a:pt x="25" y="3"/>
                    <a:pt x="25" y="3"/>
                  </a:cubicBezTo>
                  <a:cubicBezTo>
                    <a:pt x="21" y="3"/>
                    <a:pt x="20" y="4"/>
                    <a:pt x="20" y="5"/>
                  </a:cubicBezTo>
                  <a:cubicBezTo>
                    <a:pt x="20" y="7"/>
                    <a:pt x="20" y="8"/>
                    <a:pt x="21" y="9"/>
                  </a:cubicBezTo>
                  <a:cubicBezTo>
                    <a:pt x="35" y="48"/>
                    <a:pt x="35" y="48"/>
                    <a:pt x="35" y="48"/>
                  </a:cubicBezTo>
                  <a:cubicBezTo>
                    <a:pt x="49" y="10"/>
                    <a:pt x="49" y="10"/>
                    <a:pt x="49" y="10"/>
                  </a:cubicBezTo>
                  <a:cubicBezTo>
                    <a:pt x="49" y="8"/>
                    <a:pt x="49" y="7"/>
                    <a:pt x="49" y="6"/>
                  </a:cubicBezTo>
                  <a:cubicBezTo>
                    <a:pt x="49" y="4"/>
                    <a:pt x="47" y="3"/>
                    <a:pt x="42" y="3"/>
                  </a:cubicBezTo>
                  <a:cubicBezTo>
                    <a:pt x="42" y="0"/>
                    <a:pt x="42" y="0"/>
                    <a:pt x="42" y="0"/>
                  </a:cubicBezTo>
                  <a:cubicBezTo>
                    <a:pt x="45" y="0"/>
                    <a:pt x="47" y="0"/>
                    <a:pt x="50" y="0"/>
                  </a:cubicBezTo>
                  <a:cubicBezTo>
                    <a:pt x="52" y="0"/>
                    <a:pt x="56" y="0"/>
                    <a:pt x="61" y="0"/>
                  </a:cubicBezTo>
                  <a:cubicBezTo>
                    <a:pt x="61" y="3"/>
                    <a:pt x="61" y="3"/>
                    <a:pt x="61" y="3"/>
                  </a:cubicBezTo>
                  <a:cubicBezTo>
                    <a:pt x="58" y="3"/>
                    <a:pt x="56" y="5"/>
                    <a:pt x="54" y="9"/>
                  </a:cubicBezTo>
                  <a:cubicBezTo>
                    <a:pt x="33" y="64"/>
                    <a:pt x="33" y="64"/>
                    <a:pt x="33" y="64"/>
                  </a:cubicBezTo>
                  <a:lnTo>
                    <a:pt x="29" y="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0"/>
            <p:cNvSpPr>
              <a:spLocks/>
            </p:cNvSpPr>
            <p:nvPr userDrawn="1"/>
          </p:nvSpPr>
          <p:spPr bwMode="auto">
            <a:xfrm>
              <a:off x="1442" y="3336"/>
              <a:ext cx="94" cy="118"/>
            </a:xfrm>
            <a:custGeom>
              <a:avLst/>
              <a:gdLst>
                <a:gd name="T0" fmla="*/ 0 w 51"/>
                <a:gd name="T1" fmla="*/ 60 h 63"/>
                <a:gd name="T2" fmla="*/ 8 w 51"/>
                <a:gd name="T3" fmla="*/ 54 h 63"/>
                <a:gd name="T4" fmla="*/ 8 w 51"/>
                <a:gd name="T5" fmla="*/ 10 h 63"/>
                <a:gd name="T6" fmla="*/ 2 w 51"/>
                <a:gd name="T7" fmla="*/ 3 h 63"/>
                <a:gd name="T8" fmla="*/ 1 w 51"/>
                <a:gd name="T9" fmla="*/ 3 h 63"/>
                <a:gd name="T10" fmla="*/ 1 w 51"/>
                <a:gd name="T11" fmla="*/ 0 h 63"/>
                <a:gd name="T12" fmla="*/ 22 w 51"/>
                <a:gd name="T13" fmla="*/ 0 h 63"/>
                <a:gd name="T14" fmla="*/ 45 w 51"/>
                <a:gd name="T15" fmla="*/ 0 h 63"/>
                <a:gd name="T16" fmla="*/ 45 w 51"/>
                <a:gd name="T17" fmla="*/ 14 h 63"/>
                <a:gd name="T18" fmla="*/ 43 w 51"/>
                <a:gd name="T19" fmla="*/ 14 h 63"/>
                <a:gd name="T20" fmla="*/ 30 w 51"/>
                <a:gd name="T21" fmla="*/ 4 h 63"/>
                <a:gd name="T22" fmla="*/ 20 w 51"/>
                <a:gd name="T23" fmla="*/ 4 h 63"/>
                <a:gd name="T24" fmla="*/ 20 w 51"/>
                <a:gd name="T25" fmla="*/ 28 h 63"/>
                <a:gd name="T26" fmla="*/ 27 w 51"/>
                <a:gd name="T27" fmla="*/ 28 h 63"/>
                <a:gd name="T28" fmla="*/ 37 w 51"/>
                <a:gd name="T29" fmla="*/ 20 h 63"/>
                <a:gd name="T30" fmla="*/ 37 w 51"/>
                <a:gd name="T31" fmla="*/ 20 h 63"/>
                <a:gd name="T32" fmla="*/ 40 w 51"/>
                <a:gd name="T33" fmla="*/ 20 h 63"/>
                <a:gd name="T34" fmla="*/ 39 w 51"/>
                <a:gd name="T35" fmla="*/ 30 h 63"/>
                <a:gd name="T36" fmla="*/ 40 w 51"/>
                <a:gd name="T37" fmla="*/ 40 h 63"/>
                <a:gd name="T38" fmla="*/ 37 w 51"/>
                <a:gd name="T39" fmla="*/ 41 h 63"/>
                <a:gd name="T40" fmla="*/ 27 w 51"/>
                <a:gd name="T41" fmla="*/ 32 h 63"/>
                <a:gd name="T42" fmla="*/ 20 w 51"/>
                <a:gd name="T43" fmla="*/ 32 h 63"/>
                <a:gd name="T44" fmla="*/ 20 w 51"/>
                <a:gd name="T45" fmla="*/ 51 h 63"/>
                <a:gd name="T46" fmla="*/ 30 w 51"/>
                <a:gd name="T47" fmla="*/ 59 h 63"/>
                <a:gd name="T48" fmla="*/ 49 w 51"/>
                <a:gd name="T49" fmla="*/ 48 h 63"/>
                <a:gd name="T50" fmla="*/ 51 w 51"/>
                <a:gd name="T51" fmla="*/ 49 h 63"/>
                <a:gd name="T52" fmla="*/ 48 w 51"/>
                <a:gd name="T53" fmla="*/ 63 h 63"/>
                <a:gd name="T54" fmla="*/ 26 w 51"/>
                <a:gd name="T55" fmla="*/ 63 h 63"/>
                <a:gd name="T56" fmla="*/ 16 w 51"/>
                <a:gd name="T57" fmla="*/ 63 h 63"/>
                <a:gd name="T58" fmla="*/ 8 w 51"/>
                <a:gd name="T59" fmla="*/ 63 h 63"/>
                <a:gd name="T60" fmla="*/ 0 w 51"/>
                <a:gd name="T61" fmla="*/ 63 h 63"/>
                <a:gd name="T62" fmla="*/ 0 w 51"/>
                <a:gd name="T6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3">
                  <a:moveTo>
                    <a:pt x="0" y="60"/>
                  </a:moveTo>
                  <a:cubicBezTo>
                    <a:pt x="7" y="60"/>
                    <a:pt x="8" y="59"/>
                    <a:pt x="8" y="54"/>
                  </a:cubicBezTo>
                  <a:cubicBezTo>
                    <a:pt x="8" y="10"/>
                    <a:pt x="8" y="10"/>
                    <a:pt x="8" y="10"/>
                  </a:cubicBezTo>
                  <a:cubicBezTo>
                    <a:pt x="8" y="4"/>
                    <a:pt x="7" y="3"/>
                    <a:pt x="2" y="3"/>
                  </a:cubicBezTo>
                  <a:cubicBezTo>
                    <a:pt x="2" y="3"/>
                    <a:pt x="2" y="3"/>
                    <a:pt x="1" y="3"/>
                  </a:cubicBezTo>
                  <a:cubicBezTo>
                    <a:pt x="1" y="0"/>
                    <a:pt x="1" y="0"/>
                    <a:pt x="1" y="0"/>
                  </a:cubicBezTo>
                  <a:cubicBezTo>
                    <a:pt x="6" y="0"/>
                    <a:pt x="12" y="0"/>
                    <a:pt x="22" y="0"/>
                  </a:cubicBezTo>
                  <a:cubicBezTo>
                    <a:pt x="35" y="0"/>
                    <a:pt x="43" y="0"/>
                    <a:pt x="45" y="0"/>
                  </a:cubicBezTo>
                  <a:cubicBezTo>
                    <a:pt x="45" y="14"/>
                    <a:pt x="45" y="14"/>
                    <a:pt x="45" y="14"/>
                  </a:cubicBezTo>
                  <a:cubicBezTo>
                    <a:pt x="43" y="14"/>
                    <a:pt x="43" y="14"/>
                    <a:pt x="43" y="14"/>
                  </a:cubicBezTo>
                  <a:cubicBezTo>
                    <a:pt x="42" y="5"/>
                    <a:pt x="39" y="4"/>
                    <a:pt x="30" y="4"/>
                  </a:cubicBezTo>
                  <a:cubicBezTo>
                    <a:pt x="20" y="4"/>
                    <a:pt x="20" y="4"/>
                    <a:pt x="20" y="4"/>
                  </a:cubicBezTo>
                  <a:cubicBezTo>
                    <a:pt x="20" y="28"/>
                    <a:pt x="20" y="28"/>
                    <a:pt x="20" y="28"/>
                  </a:cubicBezTo>
                  <a:cubicBezTo>
                    <a:pt x="27" y="28"/>
                    <a:pt x="27" y="28"/>
                    <a:pt x="27" y="28"/>
                  </a:cubicBezTo>
                  <a:cubicBezTo>
                    <a:pt x="35" y="28"/>
                    <a:pt x="37" y="27"/>
                    <a:pt x="37" y="20"/>
                  </a:cubicBezTo>
                  <a:cubicBezTo>
                    <a:pt x="37" y="20"/>
                    <a:pt x="37" y="20"/>
                    <a:pt x="37" y="20"/>
                  </a:cubicBezTo>
                  <a:cubicBezTo>
                    <a:pt x="40" y="20"/>
                    <a:pt x="40" y="20"/>
                    <a:pt x="40" y="20"/>
                  </a:cubicBezTo>
                  <a:cubicBezTo>
                    <a:pt x="40" y="24"/>
                    <a:pt x="39" y="27"/>
                    <a:pt x="39" y="30"/>
                  </a:cubicBezTo>
                  <a:cubicBezTo>
                    <a:pt x="39" y="33"/>
                    <a:pt x="39" y="36"/>
                    <a:pt x="40" y="40"/>
                  </a:cubicBezTo>
                  <a:cubicBezTo>
                    <a:pt x="37" y="41"/>
                    <a:pt x="37" y="41"/>
                    <a:pt x="37" y="41"/>
                  </a:cubicBezTo>
                  <a:cubicBezTo>
                    <a:pt x="37" y="33"/>
                    <a:pt x="35" y="32"/>
                    <a:pt x="27" y="32"/>
                  </a:cubicBezTo>
                  <a:cubicBezTo>
                    <a:pt x="20" y="32"/>
                    <a:pt x="20" y="32"/>
                    <a:pt x="20" y="32"/>
                  </a:cubicBezTo>
                  <a:cubicBezTo>
                    <a:pt x="20" y="51"/>
                    <a:pt x="20" y="51"/>
                    <a:pt x="20" y="51"/>
                  </a:cubicBezTo>
                  <a:cubicBezTo>
                    <a:pt x="20" y="58"/>
                    <a:pt x="21" y="59"/>
                    <a:pt x="30" y="59"/>
                  </a:cubicBezTo>
                  <a:cubicBezTo>
                    <a:pt x="41" y="59"/>
                    <a:pt x="46" y="58"/>
                    <a:pt x="49" y="48"/>
                  </a:cubicBezTo>
                  <a:cubicBezTo>
                    <a:pt x="51" y="49"/>
                    <a:pt x="51" y="49"/>
                    <a:pt x="51" y="49"/>
                  </a:cubicBezTo>
                  <a:cubicBezTo>
                    <a:pt x="48" y="63"/>
                    <a:pt x="48" y="63"/>
                    <a:pt x="48" y="63"/>
                  </a:cubicBezTo>
                  <a:cubicBezTo>
                    <a:pt x="39" y="63"/>
                    <a:pt x="32" y="63"/>
                    <a:pt x="26" y="63"/>
                  </a:cubicBezTo>
                  <a:cubicBezTo>
                    <a:pt x="22" y="63"/>
                    <a:pt x="18" y="63"/>
                    <a:pt x="16" y="63"/>
                  </a:cubicBezTo>
                  <a:cubicBezTo>
                    <a:pt x="13" y="63"/>
                    <a:pt x="11" y="63"/>
                    <a:pt x="8" y="63"/>
                  </a:cubicBezTo>
                  <a:cubicBezTo>
                    <a:pt x="5" y="63"/>
                    <a:pt x="2"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1"/>
            <p:cNvSpPr>
              <a:spLocks noEditPoints="1"/>
            </p:cNvSpPr>
            <p:nvPr userDrawn="1"/>
          </p:nvSpPr>
          <p:spPr bwMode="auto">
            <a:xfrm>
              <a:off x="1551" y="3336"/>
              <a:ext cx="115" cy="118"/>
            </a:xfrm>
            <a:custGeom>
              <a:avLst/>
              <a:gdLst>
                <a:gd name="T0" fmla="*/ 0 w 62"/>
                <a:gd name="T1" fmla="*/ 60 h 63"/>
                <a:gd name="T2" fmla="*/ 8 w 62"/>
                <a:gd name="T3" fmla="*/ 53 h 63"/>
                <a:gd name="T4" fmla="*/ 8 w 62"/>
                <a:gd name="T5" fmla="*/ 10 h 63"/>
                <a:gd name="T6" fmla="*/ 1 w 62"/>
                <a:gd name="T7" fmla="*/ 3 h 63"/>
                <a:gd name="T8" fmla="*/ 0 w 62"/>
                <a:gd name="T9" fmla="*/ 3 h 63"/>
                <a:gd name="T10" fmla="*/ 0 w 62"/>
                <a:gd name="T11" fmla="*/ 0 h 63"/>
                <a:gd name="T12" fmla="*/ 13 w 62"/>
                <a:gd name="T13" fmla="*/ 0 h 63"/>
                <a:gd name="T14" fmla="*/ 27 w 62"/>
                <a:gd name="T15" fmla="*/ 0 h 63"/>
                <a:gd name="T16" fmla="*/ 50 w 62"/>
                <a:gd name="T17" fmla="*/ 16 h 63"/>
                <a:gd name="T18" fmla="*/ 38 w 62"/>
                <a:gd name="T19" fmla="*/ 32 h 63"/>
                <a:gd name="T20" fmla="*/ 61 w 62"/>
                <a:gd name="T21" fmla="*/ 60 h 63"/>
                <a:gd name="T22" fmla="*/ 62 w 62"/>
                <a:gd name="T23" fmla="*/ 60 h 63"/>
                <a:gd name="T24" fmla="*/ 62 w 62"/>
                <a:gd name="T25" fmla="*/ 63 h 63"/>
                <a:gd name="T26" fmla="*/ 53 w 62"/>
                <a:gd name="T27" fmla="*/ 63 h 63"/>
                <a:gd name="T28" fmla="*/ 45 w 62"/>
                <a:gd name="T29" fmla="*/ 63 h 63"/>
                <a:gd name="T30" fmla="*/ 27 w 62"/>
                <a:gd name="T31" fmla="*/ 34 h 63"/>
                <a:gd name="T32" fmla="*/ 20 w 62"/>
                <a:gd name="T33" fmla="*/ 34 h 63"/>
                <a:gd name="T34" fmla="*/ 20 w 62"/>
                <a:gd name="T35" fmla="*/ 53 h 63"/>
                <a:gd name="T36" fmla="*/ 28 w 62"/>
                <a:gd name="T37" fmla="*/ 60 h 63"/>
                <a:gd name="T38" fmla="*/ 28 w 62"/>
                <a:gd name="T39" fmla="*/ 63 h 63"/>
                <a:gd name="T40" fmla="*/ 14 w 62"/>
                <a:gd name="T41" fmla="*/ 63 h 63"/>
                <a:gd name="T42" fmla="*/ 0 w 62"/>
                <a:gd name="T43" fmla="*/ 63 h 63"/>
                <a:gd name="T44" fmla="*/ 0 w 62"/>
                <a:gd name="T45" fmla="*/ 60 h 63"/>
                <a:gd name="T46" fmla="*/ 23 w 62"/>
                <a:gd name="T47" fmla="*/ 31 h 63"/>
                <a:gd name="T48" fmla="*/ 38 w 62"/>
                <a:gd name="T49" fmla="*/ 17 h 63"/>
                <a:gd name="T50" fmla="*/ 23 w 62"/>
                <a:gd name="T51" fmla="*/ 3 h 63"/>
                <a:gd name="T52" fmla="*/ 20 w 62"/>
                <a:gd name="T53" fmla="*/ 3 h 63"/>
                <a:gd name="T54" fmla="*/ 20 w 62"/>
                <a:gd name="T55" fmla="*/ 31 h 63"/>
                <a:gd name="T56" fmla="*/ 23 w 62"/>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3">
                  <a:moveTo>
                    <a:pt x="0" y="60"/>
                  </a:moveTo>
                  <a:cubicBezTo>
                    <a:pt x="7" y="60"/>
                    <a:pt x="8" y="59"/>
                    <a:pt x="8" y="53"/>
                  </a:cubicBezTo>
                  <a:cubicBezTo>
                    <a:pt x="8" y="10"/>
                    <a:pt x="8" y="10"/>
                    <a:pt x="8" y="10"/>
                  </a:cubicBezTo>
                  <a:cubicBezTo>
                    <a:pt x="8" y="4"/>
                    <a:pt x="8" y="3"/>
                    <a:pt x="1" y="3"/>
                  </a:cubicBezTo>
                  <a:cubicBezTo>
                    <a:pt x="0" y="3"/>
                    <a:pt x="0" y="3"/>
                    <a:pt x="0" y="3"/>
                  </a:cubicBezTo>
                  <a:cubicBezTo>
                    <a:pt x="0" y="0"/>
                    <a:pt x="0" y="0"/>
                    <a:pt x="0" y="0"/>
                  </a:cubicBezTo>
                  <a:cubicBezTo>
                    <a:pt x="5" y="0"/>
                    <a:pt x="9" y="0"/>
                    <a:pt x="13" y="0"/>
                  </a:cubicBezTo>
                  <a:cubicBezTo>
                    <a:pt x="18" y="0"/>
                    <a:pt x="23" y="0"/>
                    <a:pt x="27" y="0"/>
                  </a:cubicBezTo>
                  <a:cubicBezTo>
                    <a:pt x="42" y="0"/>
                    <a:pt x="50" y="6"/>
                    <a:pt x="50" y="16"/>
                  </a:cubicBezTo>
                  <a:cubicBezTo>
                    <a:pt x="50" y="24"/>
                    <a:pt x="46" y="29"/>
                    <a:pt x="38" y="32"/>
                  </a:cubicBezTo>
                  <a:cubicBezTo>
                    <a:pt x="49" y="51"/>
                    <a:pt x="56" y="60"/>
                    <a:pt x="61" y="60"/>
                  </a:cubicBezTo>
                  <a:cubicBezTo>
                    <a:pt x="62" y="60"/>
                    <a:pt x="62" y="60"/>
                    <a:pt x="62" y="60"/>
                  </a:cubicBezTo>
                  <a:cubicBezTo>
                    <a:pt x="62" y="63"/>
                    <a:pt x="62" y="63"/>
                    <a:pt x="62" y="63"/>
                  </a:cubicBezTo>
                  <a:cubicBezTo>
                    <a:pt x="59" y="63"/>
                    <a:pt x="56" y="63"/>
                    <a:pt x="53" y="63"/>
                  </a:cubicBezTo>
                  <a:cubicBezTo>
                    <a:pt x="51" y="63"/>
                    <a:pt x="48" y="63"/>
                    <a:pt x="45" y="63"/>
                  </a:cubicBezTo>
                  <a:cubicBezTo>
                    <a:pt x="37" y="53"/>
                    <a:pt x="32" y="43"/>
                    <a:pt x="27" y="34"/>
                  </a:cubicBezTo>
                  <a:cubicBezTo>
                    <a:pt x="20" y="34"/>
                    <a:pt x="20" y="34"/>
                    <a:pt x="20" y="34"/>
                  </a:cubicBezTo>
                  <a:cubicBezTo>
                    <a:pt x="20" y="53"/>
                    <a:pt x="20" y="53"/>
                    <a:pt x="20" y="53"/>
                  </a:cubicBezTo>
                  <a:cubicBezTo>
                    <a:pt x="20" y="59"/>
                    <a:pt x="21" y="60"/>
                    <a:pt x="28" y="60"/>
                  </a:cubicBezTo>
                  <a:cubicBezTo>
                    <a:pt x="28" y="63"/>
                    <a:pt x="28" y="63"/>
                    <a:pt x="28" y="63"/>
                  </a:cubicBezTo>
                  <a:cubicBezTo>
                    <a:pt x="23" y="63"/>
                    <a:pt x="18" y="63"/>
                    <a:pt x="14" y="63"/>
                  </a:cubicBezTo>
                  <a:cubicBezTo>
                    <a:pt x="9" y="63"/>
                    <a:pt x="4" y="63"/>
                    <a:pt x="0" y="63"/>
                  </a:cubicBezTo>
                  <a:lnTo>
                    <a:pt x="0" y="60"/>
                  </a:lnTo>
                  <a:close/>
                  <a:moveTo>
                    <a:pt x="23" y="31"/>
                  </a:moveTo>
                  <a:cubicBezTo>
                    <a:pt x="33" y="31"/>
                    <a:pt x="38" y="27"/>
                    <a:pt x="38" y="17"/>
                  </a:cubicBezTo>
                  <a:cubicBezTo>
                    <a:pt x="38" y="8"/>
                    <a:pt x="33" y="3"/>
                    <a:pt x="23" y="3"/>
                  </a:cubicBezTo>
                  <a:cubicBezTo>
                    <a:pt x="22" y="3"/>
                    <a:pt x="21" y="3"/>
                    <a:pt x="20" y="3"/>
                  </a:cubicBezTo>
                  <a:cubicBezTo>
                    <a:pt x="20" y="31"/>
                    <a:pt x="20" y="31"/>
                    <a:pt x="20" y="31"/>
                  </a:cubicBezTo>
                  <a:cubicBezTo>
                    <a:pt x="21" y="31"/>
                    <a:pt x="22" y="31"/>
                    <a:pt x="23" y="3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2"/>
            <p:cNvSpPr>
              <a:spLocks/>
            </p:cNvSpPr>
            <p:nvPr userDrawn="1"/>
          </p:nvSpPr>
          <p:spPr bwMode="auto">
            <a:xfrm>
              <a:off x="1673" y="3334"/>
              <a:ext cx="69" cy="121"/>
            </a:xfrm>
            <a:custGeom>
              <a:avLst/>
              <a:gdLst>
                <a:gd name="T0" fmla="*/ 0 w 37"/>
                <a:gd name="T1" fmla="*/ 48 h 65"/>
                <a:gd name="T2" fmla="*/ 2 w 37"/>
                <a:gd name="T3" fmla="*/ 47 h 65"/>
                <a:gd name="T4" fmla="*/ 17 w 37"/>
                <a:gd name="T5" fmla="*/ 61 h 65"/>
                <a:gd name="T6" fmla="*/ 27 w 37"/>
                <a:gd name="T7" fmla="*/ 50 h 65"/>
                <a:gd name="T8" fmla="*/ 24 w 37"/>
                <a:gd name="T9" fmla="*/ 43 h 65"/>
                <a:gd name="T10" fmla="*/ 13 w 37"/>
                <a:gd name="T11" fmla="*/ 36 h 65"/>
                <a:gd name="T12" fmla="*/ 2 w 37"/>
                <a:gd name="T13" fmla="*/ 18 h 65"/>
                <a:gd name="T14" fmla="*/ 21 w 37"/>
                <a:gd name="T15" fmla="*/ 0 h 65"/>
                <a:gd name="T16" fmla="*/ 34 w 37"/>
                <a:gd name="T17" fmla="*/ 1 h 65"/>
                <a:gd name="T18" fmla="*/ 35 w 37"/>
                <a:gd name="T19" fmla="*/ 14 h 65"/>
                <a:gd name="T20" fmla="*/ 32 w 37"/>
                <a:gd name="T21" fmla="*/ 14 h 65"/>
                <a:gd name="T22" fmla="*/ 21 w 37"/>
                <a:gd name="T23" fmla="*/ 3 h 65"/>
                <a:gd name="T24" fmla="*/ 11 w 37"/>
                <a:gd name="T25" fmla="*/ 14 h 65"/>
                <a:gd name="T26" fmla="*/ 14 w 37"/>
                <a:gd name="T27" fmla="*/ 21 h 65"/>
                <a:gd name="T28" fmla="*/ 24 w 37"/>
                <a:gd name="T29" fmla="*/ 28 h 65"/>
                <a:gd name="T30" fmla="*/ 37 w 37"/>
                <a:gd name="T31" fmla="*/ 46 h 65"/>
                <a:gd name="T32" fmla="*/ 16 w 37"/>
                <a:gd name="T33" fmla="*/ 65 h 65"/>
                <a:gd name="T34" fmla="*/ 1 w 37"/>
                <a:gd name="T35" fmla="*/ 61 h 65"/>
                <a:gd name="T36" fmla="*/ 0 w 37"/>
                <a:gd name="T3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5">
                  <a:moveTo>
                    <a:pt x="0" y="48"/>
                  </a:moveTo>
                  <a:cubicBezTo>
                    <a:pt x="2" y="47"/>
                    <a:pt x="2" y="47"/>
                    <a:pt x="2" y="47"/>
                  </a:cubicBezTo>
                  <a:cubicBezTo>
                    <a:pt x="5" y="57"/>
                    <a:pt x="9" y="61"/>
                    <a:pt x="17" y="61"/>
                  </a:cubicBezTo>
                  <a:cubicBezTo>
                    <a:pt x="23" y="61"/>
                    <a:pt x="27" y="57"/>
                    <a:pt x="27" y="50"/>
                  </a:cubicBezTo>
                  <a:cubicBezTo>
                    <a:pt x="27" y="47"/>
                    <a:pt x="26" y="45"/>
                    <a:pt x="24" y="43"/>
                  </a:cubicBezTo>
                  <a:cubicBezTo>
                    <a:pt x="21" y="40"/>
                    <a:pt x="16" y="38"/>
                    <a:pt x="13" y="36"/>
                  </a:cubicBezTo>
                  <a:cubicBezTo>
                    <a:pt x="6" y="31"/>
                    <a:pt x="2" y="27"/>
                    <a:pt x="2" y="18"/>
                  </a:cubicBezTo>
                  <a:cubicBezTo>
                    <a:pt x="2" y="7"/>
                    <a:pt x="9" y="0"/>
                    <a:pt x="21" y="0"/>
                  </a:cubicBezTo>
                  <a:cubicBezTo>
                    <a:pt x="24" y="0"/>
                    <a:pt x="28" y="0"/>
                    <a:pt x="34" y="1"/>
                  </a:cubicBezTo>
                  <a:cubicBezTo>
                    <a:pt x="35" y="14"/>
                    <a:pt x="35" y="14"/>
                    <a:pt x="35" y="14"/>
                  </a:cubicBezTo>
                  <a:cubicBezTo>
                    <a:pt x="32" y="14"/>
                    <a:pt x="32" y="14"/>
                    <a:pt x="32" y="14"/>
                  </a:cubicBezTo>
                  <a:cubicBezTo>
                    <a:pt x="31" y="7"/>
                    <a:pt x="27" y="3"/>
                    <a:pt x="21" y="3"/>
                  </a:cubicBezTo>
                  <a:cubicBezTo>
                    <a:pt x="15" y="3"/>
                    <a:pt x="11" y="8"/>
                    <a:pt x="11" y="14"/>
                  </a:cubicBezTo>
                  <a:cubicBezTo>
                    <a:pt x="11" y="17"/>
                    <a:pt x="12" y="19"/>
                    <a:pt x="14" y="21"/>
                  </a:cubicBezTo>
                  <a:cubicBezTo>
                    <a:pt x="17" y="25"/>
                    <a:pt x="20" y="26"/>
                    <a:pt x="24" y="28"/>
                  </a:cubicBezTo>
                  <a:cubicBezTo>
                    <a:pt x="33" y="33"/>
                    <a:pt x="37" y="37"/>
                    <a:pt x="37" y="46"/>
                  </a:cubicBezTo>
                  <a:cubicBezTo>
                    <a:pt x="37" y="57"/>
                    <a:pt x="29" y="65"/>
                    <a:pt x="16" y="65"/>
                  </a:cubicBezTo>
                  <a:cubicBezTo>
                    <a:pt x="11" y="65"/>
                    <a:pt x="6" y="64"/>
                    <a:pt x="1" y="61"/>
                  </a:cubicBezTo>
                  <a:lnTo>
                    <a:pt x="0"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3"/>
            <p:cNvSpPr>
              <a:spLocks/>
            </p:cNvSpPr>
            <p:nvPr userDrawn="1"/>
          </p:nvSpPr>
          <p:spPr bwMode="auto">
            <a:xfrm>
              <a:off x="1758"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8 w 28"/>
                <a:gd name="T15" fmla="*/ 0 h 63"/>
                <a:gd name="T16" fmla="*/ 28 w 28"/>
                <a:gd name="T17" fmla="*/ 3 h 63"/>
                <a:gd name="T18" fmla="*/ 27 w 28"/>
                <a:gd name="T19" fmla="*/ 3 h 63"/>
                <a:gd name="T20" fmla="*/ 20 w 28"/>
                <a:gd name="T21" fmla="*/ 10 h 63"/>
                <a:gd name="T22" fmla="*/ 20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3" y="0"/>
                    <a:pt x="28" y="0"/>
                  </a:cubicBezTo>
                  <a:cubicBezTo>
                    <a:pt x="28" y="3"/>
                    <a:pt x="28" y="3"/>
                    <a:pt x="28" y="3"/>
                  </a:cubicBezTo>
                  <a:cubicBezTo>
                    <a:pt x="27" y="3"/>
                    <a:pt x="27" y="3"/>
                    <a:pt x="27" y="3"/>
                  </a:cubicBezTo>
                  <a:cubicBezTo>
                    <a:pt x="21" y="3"/>
                    <a:pt x="20" y="4"/>
                    <a:pt x="20" y="10"/>
                  </a:cubicBezTo>
                  <a:cubicBezTo>
                    <a:pt x="20" y="52"/>
                    <a:pt x="20" y="52"/>
                    <a:pt x="20" y="52"/>
                  </a:cubicBezTo>
                  <a:cubicBezTo>
                    <a:pt x="20"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4"/>
            <p:cNvSpPr>
              <a:spLocks/>
            </p:cNvSpPr>
            <p:nvPr userDrawn="1"/>
          </p:nvSpPr>
          <p:spPr bwMode="auto">
            <a:xfrm>
              <a:off x="1818" y="3331"/>
              <a:ext cx="103" cy="123"/>
            </a:xfrm>
            <a:custGeom>
              <a:avLst/>
              <a:gdLst>
                <a:gd name="T0" fmla="*/ 14 w 56"/>
                <a:gd name="T1" fmla="*/ 63 h 66"/>
                <a:gd name="T2" fmla="*/ 15 w 56"/>
                <a:gd name="T3" fmla="*/ 63 h 66"/>
                <a:gd name="T4" fmla="*/ 23 w 56"/>
                <a:gd name="T5" fmla="*/ 54 h 66"/>
                <a:gd name="T6" fmla="*/ 23 w 56"/>
                <a:gd name="T7" fmla="*/ 7 h 66"/>
                <a:gd name="T8" fmla="*/ 14 w 56"/>
                <a:gd name="T9" fmla="*/ 7 h 66"/>
                <a:gd name="T10" fmla="*/ 2 w 56"/>
                <a:gd name="T11" fmla="*/ 16 h 66"/>
                <a:gd name="T12" fmla="*/ 0 w 56"/>
                <a:gd name="T13" fmla="*/ 16 h 66"/>
                <a:gd name="T14" fmla="*/ 1 w 56"/>
                <a:gd name="T15" fmla="*/ 1 h 66"/>
                <a:gd name="T16" fmla="*/ 4 w 56"/>
                <a:gd name="T17" fmla="*/ 1 h 66"/>
                <a:gd name="T18" fmla="*/ 9 w 56"/>
                <a:gd name="T19" fmla="*/ 3 h 66"/>
                <a:gd name="T20" fmla="*/ 49 w 56"/>
                <a:gd name="T21" fmla="*/ 3 h 66"/>
                <a:gd name="T22" fmla="*/ 54 w 56"/>
                <a:gd name="T23" fmla="*/ 0 h 66"/>
                <a:gd name="T24" fmla="*/ 56 w 56"/>
                <a:gd name="T25" fmla="*/ 1 h 66"/>
                <a:gd name="T26" fmla="*/ 55 w 56"/>
                <a:gd name="T27" fmla="*/ 15 h 66"/>
                <a:gd name="T28" fmla="*/ 52 w 56"/>
                <a:gd name="T29" fmla="*/ 16 h 66"/>
                <a:gd name="T30" fmla="*/ 44 w 56"/>
                <a:gd name="T31" fmla="*/ 7 h 66"/>
                <a:gd name="T32" fmla="*/ 34 w 56"/>
                <a:gd name="T33" fmla="*/ 7 h 66"/>
                <a:gd name="T34" fmla="*/ 34 w 56"/>
                <a:gd name="T35" fmla="*/ 54 h 66"/>
                <a:gd name="T36" fmla="*/ 43 w 56"/>
                <a:gd name="T37" fmla="*/ 63 h 66"/>
                <a:gd name="T38" fmla="*/ 43 w 56"/>
                <a:gd name="T39" fmla="*/ 66 h 66"/>
                <a:gd name="T40" fmla="*/ 29 w 56"/>
                <a:gd name="T41" fmla="*/ 66 h 66"/>
                <a:gd name="T42" fmla="*/ 14 w 56"/>
                <a:gd name="T43" fmla="*/ 66 h 66"/>
                <a:gd name="T44" fmla="*/ 14 w 56"/>
                <a:gd name="T4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14" y="63"/>
                  </a:moveTo>
                  <a:cubicBezTo>
                    <a:pt x="15" y="63"/>
                    <a:pt x="15" y="63"/>
                    <a:pt x="15" y="63"/>
                  </a:cubicBezTo>
                  <a:cubicBezTo>
                    <a:pt x="22" y="63"/>
                    <a:pt x="23" y="62"/>
                    <a:pt x="23" y="54"/>
                  </a:cubicBezTo>
                  <a:cubicBezTo>
                    <a:pt x="23" y="7"/>
                    <a:pt x="23" y="7"/>
                    <a:pt x="23" y="7"/>
                  </a:cubicBezTo>
                  <a:cubicBezTo>
                    <a:pt x="14" y="7"/>
                    <a:pt x="14" y="7"/>
                    <a:pt x="14" y="7"/>
                  </a:cubicBezTo>
                  <a:cubicBezTo>
                    <a:pt x="7" y="7"/>
                    <a:pt x="4" y="8"/>
                    <a:pt x="2" y="16"/>
                  </a:cubicBezTo>
                  <a:cubicBezTo>
                    <a:pt x="0" y="16"/>
                    <a:pt x="0" y="16"/>
                    <a:pt x="0" y="16"/>
                  </a:cubicBezTo>
                  <a:cubicBezTo>
                    <a:pt x="1" y="11"/>
                    <a:pt x="1" y="6"/>
                    <a:pt x="1" y="1"/>
                  </a:cubicBezTo>
                  <a:cubicBezTo>
                    <a:pt x="4" y="1"/>
                    <a:pt x="4" y="1"/>
                    <a:pt x="4" y="1"/>
                  </a:cubicBezTo>
                  <a:cubicBezTo>
                    <a:pt x="4" y="3"/>
                    <a:pt x="6" y="3"/>
                    <a:pt x="9" y="3"/>
                  </a:cubicBezTo>
                  <a:cubicBezTo>
                    <a:pt x="49" y="3"/>
                    <a:pt x="49" y="3"/>
                    <a:pt x="49" y="3"/>
                  </a:cubicBezTo>
                  <a:cubicBezTo>
                    <a:pt x="51" y="3"/>
                    <a:pt x="53" y="3"/>
                    <a:pt x="54" y="0"/>
                  </a:cubicBezTo>
                  <a:cubicBezTo>
                    <a:pt x="56" y="1"/>
                    <a:pt x="56" y="1"/>
                    <a:pt x="56" y="1"/>
                  </a:cubicBezTo>
                  <a:cubicBezTo>
                    <a:pt x="56" y="7"/>
                    <a:pt x="55" y="12"/>
                    <a:pt x="55" y="15"/>
                  </a:cubicBezTo>
                  <a:cubicBezTo>
                    <a:pt x="52" y="16"/>
                    <a:pt x="52" y="16"/>
                    <a:pt x="52" y="16"/>
                  </a:cubicBezTo>
                  <a:cubicBezTo>
                    <a:pt x="52" y="9"/>
                    <a:pt x="50" y="7"/>
                    <a:pt x="44" y="7"/>
                  </a:cubicBezTo>
                  <a:cubicBezTo>
                    <a:pt x="34" y="7"/>
                    <a:pt x="34" y="7"/>
                    <a:pt x="34" y="7"/>
                  </a:cubicBezTo>
                  <a:cubicBezTo>
                    <a:pt x="34" y="54"/>
                    <a:pt x="34" y="54"/>
                    <a:pt x="34" y="54"/>
                  </a:cubicBezTo>
                  <a:cubicBezTo>
                    <a:pt x="34" y="62"/>
                    <a:pt x="35" y="63"/>
                    <a:pt x="43" y="63"/>
                  </a:cubicBezTo>
                  <a:cubicBezTo>
                    <a:pt x="43" y="66"/>
                    <a:pt x="43" y="66"/>
                    <a:pt x="43" y="66"/>
                  </a:cubicBezTo>
                  <a:cubicBezTo>
                    <a:pt x="36" y="66"/>
                    <a:pt x="33" y="66"/>
                    <a:pt x="29" y="66"/>
                  </a:cubicBezTo>
                  <a:cubicBezTo>
                    <a:pt x="24" y="66"/>
                    <a:pt x="19" y="66"/>
                    <a:pt x="14" y="66"/>
                  </a:cubicBezTo>
                  <a:lnTo>
                    <a:pt x="14" y="6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5"/>
            <p:cNvSpPr>
              <a:spLocks/>
            </p:cNvSpPr>
            <p:nvPr userDrawn="1"/>
          </p:nvSpPr>
          <p:spPr bwMode="auto">
            <a:xfrm>
              <a:off x="1929" y="3336"/>
              <a:ext cx="107" cy="118"/>
            </a:xfrm>
            <a:custGeom>
              <a:avLst/>
              <a:gdLst>
                <a:gd name="T0" fmla="*/ 15 w 58"/>
                <a:gd name="T1" fmla="*/ 60 h 63"/>
                <a:gd name="T2" fmla="*/ 16 w 58"/>
                <a:gd name="T3" fmla="*/ 60 h 63"/>
                <a:gd name="T4" fmla="*/ 24 w 58"/>
                <a:gd name="T5" fmla="*/ 52 h 63"/>
                <a:gd name="T6" fmla="*/ 24 w 58"/>
                <a:gd name="T7" fmla="*/ 34 h 63"/>
                <a:gd name="T8" fmla="*/ 9 w 58"/>
                <a:gd name="T9" fmla="*/ 9 h 63"/>
                <a:gd name="T10" fmla="*/ 0 w 58"/>
                <a:gd name="T11" fmla="*/ 3 h 63"/>
                <a:gd name="T12" fmla="*/ 0 w 58"/>
                <a:gd name="T13" fmla="*/ 0 h 63"/>
                <a:gd name="T14" fmla="*/ 14 w 58"/>
                <a:gd name="T15" fmla="*/ 0 h 63"/>
                <a:gd name="T16" fmla="*/ 26 w 58"/>
                <a:gd name="T17" fmla="*/ 0 h 63"/>
                <a:gd name="T18" fmla="*/ 26 w 58"/>
                <a:gd name="T19" fmla="*/ 3 h 63"/>
                <a:gd name="T20" fmla="*/ 24 w 58"/>
                <a:gd name="T21" fmla="*/ 3 h 63"/>
                <a:gd name="T22" fmla="*/ 20 w 58"/>
                <a:gd name="T23" fmla="*/ 5 h 63"/>
                <a:gd name="T24" fmla="*/ 22 w 58"/>
                <a:gd name="T25" fmla="*/ 8 h 63"/>
                <a:gd name="T26" fmla="*/ 33 w 58"/>
                <a:gd name="T27" fmla="*/ 27 h 63"/>
                <a:gd name="T28" fmla="*/ 43 w 58"/>
                <a:gd name="T29" fmla="*/ 11 h 63"/>
                <a:gd name="T30" fmla="*/ 46 w 58"/>
                <a:gd name="T31" fmla="*/ 5 h 63"/>
                <a:gd name="T32" fmla="*/ 39 w 58"/>
                <a:gd name="T33" fmla="*/ 3 h 63"/>
                <a:gd name="T34" fmla="*/ 39 w 58"/>
                <a:gd name="T35" fmla="*/ 0 h 63"/>
                <a:gd name="T36" fmla="*/ 51 w 58"/>
                <a:gd name="T37" fmla="*/ 0 h 63"/>
                <a:gd name="T38" fmla="*/ 58 w 58"/>
                <a:gd name="T39" fmla="*/ 0 h 63"/>
                <a:gd name="T40" fmla="*/ 58 w 58"/>
                <a:gd name="T41" fmla="*/ 3 h 63"/>
                <a:gd name="T42" fmla="*/ 48 w 58"/>
                <a:gd name="T43" fmla="*/ 11 h 63"/>
                <a:gd name="T44" fmla="*/ 36 w 58"/>
                <a:gd name="T45" fmla="*/ 31 h 63"/>
                <a:gd name="T46" fmla="*/ 36 w 58"/>
                <a:gd name="T47" fmla="*/ 51 h 63"/>
                <a:gd name="T48" fmla="*/ 44 w 58"/>
                <a:gd name="T49" fmla="*/ 60 h 63"/>
                <a:gd name="T50" fmla="*/ 44 w 58"/>
                <a:gd name="T51" fmla="*/ 63 h 63"/>
                <a:gd name="T52" fmla="*/ 30 w 58"/>
                <a:gd name="T53" fmla="*/ 63 h 63"/>
                <a:gd name="T54" fmla="*/ 15 w 58"/>
                <a:gd name="T55" fmla="*/ 63 h 63"/>
                <a:gd name="T56" fmla="*/ 15 w 58"/>
                <a:gd name="T5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3">
                  <a:moveTo>
                    <a:pt x="15" y="60"/>
                  </a:moveTo>
                  <a:cubicBezTo>
                    <a:pt x="16" y="60"/>
                    <a:pt x="16" y="60"/>
                    <a:pt x="16" y="60"/>
                  </a:cubicBezTo>
                  <a:cubicBezTo>
                    <a:pt x="23" y="60"/>
                    <a:pt x="24" y="59"/>
                    <a:pt x="24" y="52"/>
                  </a:cubicBezTo>
                  <a:cubicBezTo>
                    <a:pt x="24" y="34"/>
                    <a:pt x="24" y="34"/>
                    <a:pt x="24" y="34"/>
                  </a:cubicBezTo>
                  <a:cubicBezTo>
                    <a:pt x="9" y="9"/>
                    <a:pt x="9" y="9"/>
                    <a:pt x="9" y="9"/>
                  </a:cubicBezTo>
                  <a:cubicBezTo>
                    <a:pt x="6" y="5"/>
                    <a:pt x="5" y="3"/>
                    <a:pt x="0" y="3"/>
                  </a:cubicBezTo>
                  <a:cubicBezTo>
                    <a:pt x="0" y="0"/>
                    <a:pt x="0" y="0"/>
                    <a:pt x="0" y="0"/>
                  </a:cubicBezTo>
                  <a:cubicBezTo>
                    <a:pt x="3" y="0"/>
                    <a:pt x="6" y="0"/>
                    <a:pt x="14" y="0"/>
                  </a:cubicBezTo>
                  <a:cubicBezTo>
                    <a:pt x="19" y="0"/>
                    <a:pt x="23" y="0"/>
                    <a:pt x="26" y="0"/>
                  </a:cubicBezTo>
                  <a:cubicBezTo>
                    <a:pt x="26" y="3"/>
                    <a:pt x="26" y="3"/>
                    <a:pt x="26" y="3"/>
                  </a:cubicBezTo>
                  <a:cubicBezTo>
                    <a:pt x="24" y="3"/>
                    <a:pt x="24" y="3"/>
                    <a:pt x="24" y="3"/>
                  </a:cubicBezTo>
                  <a:cubicBezTo>
                    <a:pt x="21" y="3"/>
                    <a:pt x="20" y="3"/>
                    <a:pt x="20" y="5"/>
                  </a:cubicBezTo>
                  <a:cubicBezTo>
                    <a:pt x="20" y="6"/>
                    <a:pt x="21" y="7"/>
                    <a:pt x="22" y="8"/>
                  </a:cubicBezTo>
                  <a:cubicBezTo>
                    <a:pt x="33" y="27"/>
                    <a:pt x="33" y="27"/>
                    <a:pt x="33" y="27"/>
                  </a:cubicBezTo>
                  <a:cubicBezTo>
                    <a:pt x="43" y="11"/>
                    <a:pt x="43" y="11"/>
                    <a:pt x="43" y="11"/>
                  </a:cubicBezTo>
                  <a:cubicBezTo>
                    <a:pt x="45" y="8"/>
                    <a:pt x="46" y="7"/>
                    <a:pt x="46" y="5"/>
                  </a:cubicBezTo>
                  <a:cubicBezTo>
                    <a:pt x="46" y="4"/>
                    <a:pt x="43" y="3"/>
                    <a:pt x="39" y="3"/>
                  </a:cubicBezTo>
                  <a:cubicBezTo>
                    <a:pt x="39" y="0"/>
                    <a:pt x="39" y="0"/>
                    <a:pt x="39" y="0"/>
                  </a:cubicBezTo>
                  <a:cubicBezTo>
                    <a:pt x="44" y="0"/>
                    <a:pt x="48" y="0"/>
                    <a:pt x="51" y="0"/>
                  </a:cubicBezTo>
                  <a:cubicBezTo>
                    <a:pt x="54" y="0"/>
                    <a:pt x="55" y="0"/>
                    <a:pt x="58" y="0"/>
                  </a:cubicBezTo>
                  <a:cubicBezTo>
                    <a:pt x="58" y="3"/>
                    <a:pt x="58" y="3"/>
                    <a:pt x="58" y="3"/>
                  </a:cubicBezTo>
                  <a:cubicBezTo>
                    <a:pt x="53" y="3"/>
                    <a:pt x="52" y="6"/>
                    <a:pt x="48" y="11"/>
                  </a:cubicBezTo>
                  <a:cubicBezTo>
                    <a:pt x="36" y="31"/>
                    <a:pt x="36" y="31"/>
                    <a:pt x="36" y="31"/>
                  </a:cubicBezTo>
                  <a:cubicBezTo>
                    <a:pt x="36" y="51"/>
                    <a:pt x="36" y="51"/>
                    <a:pt x="36" y="51"/>
                  </a:cubicBezTo>
                  <a:cubicBezTo>
                    <a:pt x="36" y="59"/>
                    <a:pt x="37" y="60"/>
                    <a:pt x="44" y="60"/>
                  </a:cubicBezTo>
                  <a:cubicBezTo>
                    <a:pt x="44" y="63"/>
                    <a:pt x="44" y="63"/>
                    <a:pt x="44" y="63"/>
                  </a:cubicBezTo>
                  <a:cubicBezTo>
                    <a:pt x="39" y="63"/>
                    <a:pt x="35" y="63"/>
                    <a:pt x="30" y="63"/>
                  </a:cubicBezTo>
                  <a:cubicBezTo>
                    <a:pt x="25" y="63"/>
                    <a:pt x="20" y="63"/>
                    <a:pt x="15" y="63"/>
                  </a:cubicBezTo>
                  <a:lnTo>
                    <a:pt x="15"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14384976"/>
      </p:ext>
    </p:extLst>
  </p:cSld>
  <p:clrMap bg1="lt1" tx1="dk1" bg2="lt2" tx2="dk2" accent1="accent1" accent2="accent2" accent3="accent3" accent4="accent4" accent5="accent5" accent6="accent6" hlink="hlink" folHlink="folHlink"/>
  <p:sldLayoutIdLst>
    <p:sldLayoutId id="2147483750"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dt="0"/>
  <p:txStyles>
    <p:titleStyle>
      <a:lvl1pPr algn="l" defTabSz="685783"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46" indent="-171446" algn="l" defTabSz="685783" rtl="0" eaLnBrk="1" latinLnBrk="0" hangingPunct="1">
        <a:lnSpc>
          <a:spcPts val="2800"/>
        </a:lnSpc>
        <a:spcBef>
          <a:spcPts val="751"/>
        </a:spcBef>
        <a:buFont typeface="Arial" panose="020B0604020202020204" pitchFamily="34" charset="0"/>
        <a:buChar char="•"/>
        <a:defRPr sz="2400" kern="1200">
          <a:solidFill>
            <a:schemeClr val="tx1"/>
          </a:solidFill>
          <a:latin typeface="+mn-lt"/>
          <a:ea typeface="+mn-ea"/>
          <a:cs typeface="+mn-cs"/>
        </a:defRPr>
      </a:lvl1pPr>
      <a:lvl2pPr marL="514338" indent="-171446" algn="l" defTabSz="685783" rtl="0" eaLnBrk="1" latinLnBrk="0" hangingPunct="1">
        <a:lnSpc>
          <a:spcPts val="2800"/>
        </a:lnSpc>
        <a:spcBef>
          <a:spcPts val="375"/>
        </a:spcBef>
        <a:buClr>
          <a:srgbClr val="009DE9"/>
        </a:buClr>
        <a:buFont typeface="Arial" panose="020B0604020202020204" pitchFamily="34" charset="0"/>
        <a:buChar char="•"/>
        <a:defRPr sz="2400" kern="1200">
          <a:solidFill>
            <a:schemeClr val="tx1"/>
          </a:solidFill>
          <a:latin typeface="+mn-lt"/>
          <a:ea typeface="+mn-ea"/>
          <a:cs typeface="+mn-cs"/>
        </a:defRPr>
      </a:lvl2pPr>
      <a:lvl3pPr marL="857229" indent="-171446" algn="l" defTabSz="685783" rtl="0" eaLnBrk="1" latinLnBrk="0" hangingPunct="1">
        <a:lnSpc>
          <a:spcPts val="2800"/>
        </a:lnSpc>
        <a:spcBef>
          <a:spcPts val="375"/>
        </a:spcBef>
        <a:buClr>
          <a:srgbClr val="009DE9"/>
        </a:buClr>
        <a:buFont typeface="Arial" panose="020B0604020202020204" pitchFamily="34" charset="0"/>
        <a:buChar char="•"/>
        <a:defRPr sz="2400" kern="1200">
          <a:solidFill>
            <a:schemeClr val="tx1"/>
          </a:solidFill>
          <a:latin typeface="+mn-lt"/>
          <a:ea typeface="+mn-ea"/>
          <a:cs typeface="+mn-cs"/>
        </a:defRPr>
      </a:lvl3pPr>
      <a:lvl4pPr marL="1200121" indent="-171446" algn="l" defTabSz="685783" rtl="0" eaLnBrk="1" latinLnBrk="0" hangingPunct="1">
        <a:lnSpc>
          <a:spcPts val="2800"/>
        </a:lnSpc>
        <a:spcBef>
          <a:spcPts val="375"/>
        </a:spcBef>
        <a:buClr>
          <a:srgbClr val="009DE9"/>
        </a:buClr>
        <a:buFont typeface="Arial" panose="020B0604020202020204" pitchFamily="34" charset="0"/>
        <a:buChar char="•"/>
        <a:defRPr sz="2400" kern="1200">
          <a:solidFill>
            <a:schemeClr val="tx1"/>
          </a:solidFill>
          <a:latin typeface="+mn-lt"/>
          <a:ea typeface="+mn-ea"/>
          <a:cs typeface="+mn-cs"/>
        </a:defRPr>
      </a:lvl4pPr>
      <a:lvl5pPr marL="1543012" indent="-171446" algn="l" defTabSz="685783" rtl="0" eaLnBrk="1" latinLnBrk="0" hangingPunct="1">
        <a:lnSpc>
          <a:spcPts val="2800"/>
        </a:lnSpc>
        <a:spcBef>
          <a:spcPts val="375"/>
        </a:spcBef>
        <a:buClr>
          <a:srgbClr val="009DE9"/>
        </a:buClr>
        <a:buFont typeface="Arial" panose="020B0604020202020204" pitchFamily="34" charset="0"/>
        <a:buChar char="•"/>
        <a:defRPr sz="24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1">
                <a:lumMod val="15000"/>
                <a:lumOff val="85000"/>
              </a:schemeClr>
            </a:gs>
            <a:gs pos="50000">
              <a:schemeClr val="bg1"/>
            </a:gs>
            <a:gs pos="100000">
              <a:schemeClr val="bg1"/>
            </a:gs>
          </a:gsLst>
          <a:lin ang="81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365761"/>
            <a:ext cx="10134600" cy="1325563"/>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1219200" y="1825625"/>
            <a:ext cx="10134600" cy="435133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7" y="6400807"/>
            <a:ext cx="5754815" cy="365125"/>
          </a:xfrm>
          <a:prstGeom prst="rect">
            <a:avLst/>
          </a:prstGeom>
        </p:spPr>
        <p:txBody>
          <a:bodyPr vert="horz" lIns="0" tIns="0" rIns="0" bIns="0" rtlCol="0" anchor="ctr"/>
          <a:lstStyle>
            <a:lvl1pPr algn="l">
              <a:defRPr sz="1051" i="1">
                <a:solidFill>
                  <a:schemeClr val="tx1"/>
                </a:solidFill>
              </a:defRPr>
            </a:lvl1pPr>
          </a:lstStyle>
          <a:p>
            <a:r>
              <a:rPr lang="en-US"/>
              <a:t>Centre for Learning &amp; Teaching • [INSERT DATE] • [INSERT DETAILS]</a:t>
            </a:r>
          </a:p>
        </p:txBody>
      </p:sp>
      <p:sp>
        <p:nvSpPr>
          <p:cNvPr id="6" name="Slide Number Placeholder 5"/>
          <p:cNvSpPr>
            <a:spLocks noGrp="1"/>
          </p:cNvSpPr>
          <p:nvPr>
            <p:ph type="sldNum" sz="quarter" idx="4"/>
          </p:nvPr>
        </p:nvSpPr>
        <p:spPr>
          <a:xfrm>
            <a:off x="10331126" y="6400800"/>
            <a:ext cx="1022684" cy="365760"/>
          </a:xfrm>
          <a:prstGeom prst="rect">
            <a:avLst/>
          </a:prstGeom>
        </p:spPr>
        <p:txBody>
          <a:bodyPr vert="horz" lIns="0" tIns="0" rIns="0" bIns="0" rtlCol="0" anchor="ctr"/>
          <a:lstStyle>
            <a:lvl1pPr algn="r">
              <a:defRPr sz="1051">
                <a:solidFill>
                  <a:schemeClr val="tx1">
                    <a:tint val="75000"/>
                  </a:schemeClr>
                </a:solidFill>
              </a:defRPr>
            </a:lvl1pPr>
          </a:lstStyle>
          <a:p>
            <a:fld id="{EBBA2BBE-D6E6-4BE2-A029-E4C4FCB9ADED}" type="slidenum">
              <a:rPr lang="en-US" smtClean="0"/>
              <a:pPr/>
              <a:t>‹#›</a:t>
            </a:fld>
            <a:endParaRPr lang="en-US"/>
          </a:p>
        </p:txBody>
      </p:sp>
      <p:sp>
        <p:nvSpPr>
          <p:cNvPr id="10" name="Rectangle 9"/>
          <p:cNvSpPr/>
          <p:nvPr userDrawn="1"/>
        </p:nvSpPr>
        <p:spPr>
          <a:xfrm>
            <a:off x="0" y="6309360"/>
            <a:ext cx="12192000" cy="45720"/>
          </a:xfrm>
          <a:prstGeom prst="rect">
            <a:avLst/>
          </a:prstGeom>
          <a:gradFill flip="none" rotWithShape="1">
            <a:gsLst>
              <a:gs pos="25000">
                <a:srgbClr val="FE544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grpSp>
        <p:nvGrpSpPr>
          <p:cNvPr id="33" name="Group 35"/>
          <p:cNvGrpSpPr>
            <a:grpSpLocks noChangeAspect="1"/>
          </p:cNvGrpSpPr>
          <p:nvPr userDrawn="1"/>
        </p:nvGrpSpPr>
        <p:grpSpPr bwMode="auto">
          <a:xfrm>
            <a:off x="1219200" y="6468227"/>
            <a:ext cx="1118070" cy="273467"/>
            <a:chOff x="654" y="3135"/>
            <a:chExt cx="1386" cy="339"/>
          </a:xfrm>
        </p:grpSpPr>
        <p:sp>
          <p:nvSpPr>
            <p:cNvPr id="34" name="AutoShape 34"/>
            <p:cNvSpPr>
              <a:spLocks noChangeAspect="1" noChangeArrowheads="1" noTextEdit="1"/>
            </p:cNvSpPr>
            <p:nvPr userDrawn="1"/>
          </p:nvSpPr>
          <p:spPr bwMode="auto">
            <a:xfrm>
              <a:off x="654" y="3135"/>
              <a:ext cx="1386"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6"/>
            <p:cNvSpPr>
              <a:spLocks noEditPoints="1"/>
            </p:cNvSpPr>
            <p:nvPr userDrawn="1"/>
          </p:nvSpPr>
          <p:spPr bwMode="auto">
            <a:xfrm>
              <a:off x="654" y="3135"/>
              <a:ext cx="289" cy="339"/>
            </a:xfrm>
            <a:custGeom>
              <a:avLst/>
              <a:gdLst>
                <a:gd name="T0" fmla="*/ 0 w 156"/>
                <a:gd name="T1" fmla="*/ 0 h 182"/>
                <a:gd name="T2" fmla="*/ 81 w 156"/>
                <a:gd name="T3" fmla="*/ 180 h 182"/>
                <a:gd name="T4" fmla="*/ 25 w 156"/>
                <a:gd name="T5" fmla="*/ 122 h 182"/>
                <a:gd name="T6" fmla="*/ 131 w 156"/>
                <a:gd name="T7" fmla="*/ 122 h 182"/>
                <a:gd name="T8" fmla="*/ 8 w 156"/>
                <a:gd name="T9" fmla="*/ 22 h 182"/>
                <a:gd name="T10" fmla="*/ 128 w 156"/>
                <a:gd name="T11" fmla="*/ 81 h 182"/>
                <a:gd name="T12" fmla="*/ 102 w 156"/>
                <a:gd name="T13" fmla="*/ 90 h 182"/>
                <a:gd name="T14" fmla="*/ 118 w 156"/>
                <a:gd name="T15" fmla="*/ 96 h 182"/>
                <a:gd name="T16" fmla="*/ 96 w 156"/>
                <a:gd name="T17" fmla="*/ 98 h 182"/>
                <a:gd name="T18" fmla="*/ 109 w 156"/>
                <a:gd name="T19" fmla="*/ 108 h 182"/>
                <a:gd name="T20" fmla="*/ 92 w 156"/>
                <a:gd name="T21" fmla="*/ 113 h 182"/>
                <a:gd name="T22" fmla="*/ 93 w 156"/>
                <a:gd name="T23" fmla="*/ 123 h 182"/>
                <a:gd name="T24" fmla="*/ 83 w 156"/>
                <a:gd name="T25" fmla="*/ 127 h 182"/>
                <a:gd name="T26" fmla="*/ 97 w 156"/>
                <a:gd name="T27" fmla="*/ 137 h 182"/>
                <a:gd name="T28" fmla="*/ 82 w 156"/>
                <a:gd name="T29" fmla="*/ 149 h 182"/>
                <a:gd name="T30" fmla="*/ 76 w 156"/>
                <a:gd name="T31" fmla="*/ 140 h 182"/>
                <a:gd name="T32" fmla="*/ 59 w 156"/>
                <a:gd name="T33" fmla="*/ 137 h 182"/>
                <a:gd name="T34" fmla="*/ 64 w 156"/>
                <a:gd name="T35" fmla="*/ 132 h 182"/>
                <a:gd name="T36" fmla="*/ 73 w 156"/>
                <a:gd name="T37" fmla="*/ 103 h 182"/>
                <a:gd name="T38" fmla="*/ 66 w 156"/>
                <a:gd name="T39" fmla="*/ 101 h 182"/>
                <a:gd name="T40" fmla="*/ 49 w 156"/>
                <a:gd name="T41" fmla="*/ 105 h 182"/>
                <a:gd name="T42" fmla="*/ 59 w 156"/>
                <a:gd name="T43" fmla="*/ 98 h 182"/>
                <a:gd name="T44" fmla="*/ 37 w 156"/>
                <a:gd name="T45" fmla="*/ 96 h 182"/>
                <a:gd name="T46" fmla="*/ 54 w 156"/>
                <a:gd name="T47" fmla="*/ 90 h 182"/>
                <a:gd name="T48" fmla="*/ 28 w 156"/>
                <a:gd name="T49" fmla="*/ 81 h 182"/>
                <a:gd name="T50" fmla="*/ 32 w 156"/>
                <a:gd name="T51" fmla="*/ 76 h 182"/>
                <a:gd name="T52" fmla="*/ 47 w 156"/>
                <a:gd name="T53" fmla="*/ 65 h 182"/>
                <a:gd name="T54" fmla="*/ 22 w 156"/>
                <a:gd name="T55" fmla="*/ 51 h 182"/>
                <a:gd name="T56" fmla="*/ 26 w 156"/>
                <a:gd name="T57" fmla="*/ 47 h 182"/>
                <a:gd name="T58" fmla="*/ 42 w 156"/>
                <a:gd name="T59" fmla="*/ 37 h 182"/>
                <a:gd name="T60" fmla="*/ 18 w 156"/>
                <a:gd name="T61" fmla="*/ 18 h 182"/>
                <a:gd name="T62" fmla="*/ 54 w 156"/>
                <a:gd name="T63" fmla="*/ 42 h 182"/>
                <a:gd name="T64" fmla="*/ 73 w 156"/>
                <a:gd name="T65" fmla="*/ 62 h 182"/>
                <a:gd name="T66" fmla="*/ 84 w 156"/>
                <a:gd name="T67" fmla="*/ 62 h 182"/>
                <a:gd name="T68" fmla="*/ 99 w 156"/>
                <a:gd name="T69" fmla="*/ 28 h 182"/>
                <a:gd name="T70" fmla="*/ 139 w 156"/>
                <a:gd name="T71" fmla="*/ 18 h 182"/>
                <a:gd name="T72" fmla="*/ 125 w 156"/>
                <a:gd name="T73" fmla="*/ 40 h 182"/>
                <a:gd name="T74" fmla="*/ 111 w 156"/>
                <a:gd name="T75" fmla="*/ 51 h 182"/>
                <a:gd name="T76" fmla="*/ 134 w 156"/>
                <a:gd name="T77" fmla="*/ 51 h 182"/>
                <a:gd name="T78" fmla="*/ 120 w 156"/>
                <a:gd name="T79" fmla="*/ 69 h 182"/>
                <a:gd name="T80" fmla="*/ 105 w 156"/>
                <a:gd name="T81" fmla="*/ 79 h 182"/>
                <a:gd name="T82" fmla="*/ 78 w 156"/>
                <a:gd name="T83" fmla="*/ 64 h 182"/>
                <a:gd name="T84" fmla="*/ 66 w 156"/>
                <a:gd name="T85" fmla="*/ 56 h 182"/>
                <a:gd name="T86" fmla="*/ 66 w 156"/>
                <a:gd name="T87" fmla="*/ 38 h 182"/>
                <a:gd name="T88" fmla="*/ 59 w 156"/>
                <a:gd name="T89" fmla="*/ 36 h 182"/>
                <a:gd name="T90" fmla="*/ 75 w 156"/>
                <a:gd name="T91" fmla="*/ 28 h 182"/>
                <a:gd name="T92" fmla="*/ 94 w 156"/>
                <a:gd name="T93" fmla="*/ 28 h 182"/>
                <a:gd name="T94" fmla="*/ 92 w 156"/>
                <a:gd name="T95" fmla="*/ 44 h 182"/>
                <a:gd name="T96" fmla="*/ 89 w 156"/>
                <a:gd name="T97" fmla="*/ 56 h 182"/>
                <a:gd name="T98" fmla="*/ 73 w 156"/>
                <a:gd name="T99" fmla="*/ 31 h 182"/>
                <a:gd name="T100" fmla="*/ 73 w 156"/>
                <a:gd name="T101" fmla="*/ 3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75" y="180"/>
                  </a:moveTo>
                  <a:cubicBezTo>
                    <a:pt x="50" y="167"/>
                    <a:pt x="32" y="151"/>
                    <a:pt x="18" y="126"/>
                  </a:cubicBezTo>
                  <a:cubicBezTo>
                    <a:pt x="5" y="101"/>
                    <a:pt x="0" y="72"/>
                    <a:pt x="0" y="14"/>
                  </a:cubicBezTo>
                  <a:cubicBezTo>
                    <a:pt x="0" y="0"/>
                    <a:pt x="0" y="0"/>
                    <a:pt x="0" y="0"/>
                  </a:cubicBezTo>
                  <a:cubicBezTo>
                    <a:pt x="156" y="0"/>
                    <a:pt x="156" y="0"/>
                    <a:pt x="156" y="0"/>
                  </a:cubicBezTo>
                  <a:cubicBezTo>
                    <a:pt x="156" y="14"/>
                    <a:pt x="156" y="14"/>
                    <a:pt x="156" y="14"/>
                  </a:cubicBezTo>
                  <a:cubicBezTo>
                    <a:pt x="156" y="72"/>
                    <a:pt x="151" y="101"/>
                    <a:pt x="138" y="126"/>
                  </a:cubicBezTo>
                  <a:cubicBezTo>
                    <a:pt x="124" y="151"/>
                    <a:pt x="105" y="167"/>
                    <a:pt x="81" y="180"/>
                  </a:cubicBezTo>
                  <a:cubicBezTo>
                    <a:pt x="78" y="182"/>
                    <a:pt x="78" y="182"/>
                    <a:pt x="78" y="182"/>
                  </a:cubicBezTo>
                  <a:lnTo>
                    <a:pt x="75" y="180"/>
                  </a:lnTo>
                  <a:close/>
                  <a:moveTo>
                    <a:pt x="8" y="22"/>
                  </a:moveTo>
                  <a:cubicBezTo>
                    <a:pt x="8" y="77"/>
                    <a:pt x="15" y="102"/>
                    <a:pt x="25" y="122"/>
                  </a:cubicBezTo>
                  <a:cubicBezTo>
                    <a:pt x="36" y="144"/>
                    <a:pt x="50" y="156"/>
                    <a:pt x="76" y="172"/>
                  </a:cubicBezTo>
                  <a:cubicBezTo>
                    <a:pt x="78" y="174"/>
                    <a:pt x="78" y="174"/>
                    <a:pt x="78" y="174"/>
                  </a:cubicBezTo>
                  <a:cubicBezTo>
                    <a:pt x="80" y="172"/>
                    <a:pt x="80" y="172"/>
                    <a:pt x="80" y="172"/>
                  </a:cubicBezTo>
                  <a:cubicBezTo>
                    <a:pt x="106" y="156"/>
                    <a:pt x="120" y="144"/>
                    <a:pt x="131" y="122"/>
                  </a:cubicBezTo>
                  <a:cubicBezTo>
                    <a:pt x="141" y="102"/>
                    <a:pt x="148" y="77"/>
                    <a:pt x="148" y="22"/>
                  </a:cubicBezTo>
                  <a:cubicBezTo>
                    <a:pt x="148" y="7"/>
                    <a:pt x="148" y="7"/>
                    <a:pt x="148" y="7"/>
                  </a:cubicBezTo>
                  <a:cubicBezTo>
                    <a:pt x="8" y="7"/>
                    <a:pt x="8" y="7"/>
                    <a:pt x="8" y="7"/>
                  </a:cubicBezTo>
                  <a:lnTo>
                    <a:pt x="8" y="22"/>
                  </a:lnTo>
                  <a:close/>
                  <a:moveTo>
                    <a:pt x="105" y="79"/>
                  </a:moveTo>
                  <a:cubicBezTo>
                    <a:pt x="107" y="81"/>
                    <a:pt x="111" y="83"/>
                    <a:pt x="116" y="83"/>
                  </a:cubicBezTo>
                  <a:cubicBezTo>
                    <a:pt x="122" y="83"/>
                    <a:pt x="128" y="81"/>
                    <a:pt x="128" y="81"/>
                  </a:cubicBezTo>
                  <a:cubicBezTo>
                    <a:pt x="128" y="81"/>
                    <a:pt x="128" y="81"/>
                    <a:pt x="128" y="81"/>
                  </a:cubicBezTo>
                  <a:cubicBezTo>
                    <a:pt x="128" y="85"/>
                    <a:pt x="123" y="88"/>
                    <a:pt x="120" y="90"/>
                  </a:cubicBezTo>
                  <a:cubicBezTo>
                    <a:pt x="117" y="91"/>
                    <a:pt x="114" y="91"/>
                    <a:pt x="111" y="91"/>
                  </a:cubicBezTo>
                  <a:cubicBezTo>
                    <a:pt x="108" y="91"/>
                    <a:pt x="103" y="90"/>
                    <a:pt x="102" y="90"/>
                  </a:cubicBezTo>
                  <a:cubicBezTo>
                    <a:pt x="102" y="90"/>
                    <a:pt x="102" y="90"/>
                    <a:pt x="102" y="90"/>
                  </a:cubicBezTo>
                  <a:cubicBezTo>
                    <a:pt x="103" y="93"/>
                    <a:pt x="107" y="94"/>
                    <a:pt x="109" y="95"/>
                  </a:cubicBezTo>
                  <a:cubicBezTo>
                    <a:pt x="112" y="96"/>
                    <a:pt x="114" y="96"/>
                    <a:pt x="115" y="96"/>
                  </a:cubicBezTo>
                  <a:cubicBezTo>
                    <a:pt x="116" y="96"/>
                    <a:pt x="118" y="96"/>
                    <a:pt x="118" y="96"/>
                  </a:cubicBezTo>
                  <a:cubicBezTo>
                    <a:pt x="118" y="96"/>
                    <a:pt x="118" y="96"/>
                    <a:pt x="118" y="96"/>
                  </a:cubicBezTo>
                  <a:cubicBezTo>
                    <a:pt x="118" y="96"/>
                    <a:pt x="117" y="98"/>
                    <a:pt x="114" y="100"/>
                  </a:cubicBezTo>
                  <a:cubicBezTo>
                    <a:pt x="111" y="101"/>
                    <a:pt x="108" y="102"/>
                    <a:pt x="106" y="102"/>
                  </a:cubicBezTo>
                  <a:cubicBezTo>
                    <a:pt x="102" y="102"/>
                    <a:pt x="99" y="101"/>
                    <a:pt x="96" y="98"/>
                  </a:cubicBezTo>
                  <a:cubicBezTo>
                    <a:pt x="96" y="98"/>
                    <a:pt x="96" y="98"/>
                    <a:pt x="96" y="98"/>
                  </a:cubicBezTo>
                  <a:cubicBezTo>
                    <a:pt x="96" y="101"/>
                    <a:pt x="100" y="107"/>
                    <a:pt x="104" y="107"/>
                  </a:cubicBezTo>
                  <a:cubicBezTo>
                    <a:pt x="105" y="107"/>
                    <a:pt x="107" y="107"/>
                    <a:pt x="107" y="105"/>
                  </a:cubicBezTo>
                  <a:cubicBezTo>
                    <a:pt x="107" y="105"/>
                    <a:pt x="107" y="105"/>
                    <a:pt x="107" y="105"/>
                  </a:cubicBezTo>
                  <a:cubicBezTo>
                    <a:pt x="107" y="105"/>
                    <a:pt x="109" y="106"/>
                    <a:pt x="109" y="108"/>
                  </a:cubicBezTo>
                  <a:cubicBezTo>
                    <a:pt x="109" y="110"/>
                    <a:pt x="107" y="113"/>
                    <a:pt x="103" y="113"/>
                  </a:cubicBezTo>
                  <a:cubicBezTo>
                    <a:pt x="95" y="113"/>
                    <a:pt x="91" y="105"/>
                    <a:pt x="90" y="101"/>
                  </a:cubicBezTo>
                  <a:cubicBezTo>
                    <a:pt x="89" y="101"/>
                    <a:pt x="89" y="101"/>
                    <a:pt x="89" y="101"/>
                  </a:cubicBezTo>
                  <a:cubicBezTo>
                    <a:pt x="89" y="108"/>
                    <a:pt x="92" y="113"/>
                    <a:pt x="92" y="113"/>
                  </a:cubicBezTo>
                  <a:cubicBezTo>
                    <a:pt x="92" y="114"/>
                    <a:pt x="92" y="114"/>
                    <a:pt x="92" y="114"/>
                  </a:cubicBezTo>
                  <a:cubicBezTo>
                    <a:pt x="88" y="112"/>
                    <a:pt x="84" y="108"/>
                    <a:pt x="83" y="103"/>
                  </a:cubicBezTo>
                  <a:cubicBezTo>
                    <a:pt x="83" y="103"/>
                    <a:pt x="83" y="103"/>
                    <a:pt x="83" y="103"/>
                  </a:cubicBezTo>
                  <a:cubicBezTo>
                    <a:pt x="83" y="118"/>
                    <a:pt x="87" y="123"/>
                    <a:pt x="93" y="123"/>
                  </a:cubicBezTo>
                  <a:cubicBezTo>
                    <a:pt x="98" y="123"/>
                    <a:pt x="100" y="120"/>
                    <a:pt x="100" y="120"/>
                  </a:cubicBezTo>
                  <a:cubicBezTo>
                    <a:pt x="100" y="120"/>
                    <a:pt x="100" y="120"/>
                    <a:pt x="100" y="120"/>
                  </a:cubicBezTo>
                  <a:cubicBezTo>
                    <a:pt x="100" y="129"/>
                    <a:pt x="96" y="132"/>
                    <a:pt x="92" y="132"/>
                  </a:cubicBezTo>
                  <a:cubicBezTo>
                    <a:pt x="88" y="132"/>
                    <a:pt x="85" y="130"/>
                    <a:pt x="83" y="127"/>
                  </a:cubicBezTo>
                  <a:cubicBezTo>
                    <a:pt x="83" y="127"/>
                    <a:pt x="83" y="127"/>
                    <a:pt x="83" y="127"/>
                  </a:cubicBezTo>
                  <a:cubicBezTo>
                    <a:pt x="83" y="132"/>
                    <a:pt x="85" y="138"/>
                    <a:pt x="92" y="138"/>
                  </a:cubicBezTo>
                  <a:cubicBezTo>
                    <a:pt x="95" y="138"/>
                    <a:pt x="96" y="137"/>
                    <a:pt x="96" y="137"/>
                  </a:cubicBezTo>
                  <a:cubicBezTo>
                    <a:pt x="97" y="137"/>
                    <a:pt x="97" y="137"/>
                    <a:pt x="97" y="137"/>
                  </a:cubicBezTo>
                  <a:cubicBezTo>
                    <a:pt x="97" y="142"/>
                    <a:pt x="94" y="146"/>
                    <a:pt x="89" y="146"/>
                  </a:cubicBezTo>
                  <a:cubicBezTo>
                    <a:pt x="85" y="146"/>
                    <a:pt x="82" y="142"/>
                    <a:pt x="81" y="140"/>
                  </a:cubicBezTo>
                  <a:cubicBezTo>
                    <a:pt x="80" y="140"/>
                    <a:pt x="80" y="140"/>
                    <a:pt x="80" y="140"/>
                  </a:cubicBezTo>
                  <a:cubicBezTo>
                    <a:pt x="80" y="140"/>
                    <a:pt x="82" y="145"/>
                    <a:pt x="82" y="149"/>
                  </a:cubicBezTo>
                  <a:cubicBezTo>
                    <a:pt x="82" y="153"/>
                    <a:pt x="80" y="157"/>
                    <a:pt x="78" y="159"/>
                  </a:cubicBezTo>
                  <a:cubicBezTo>
                    <a:pt x="78" y="159"/>
                    <a:pt x="78" y="159"/>
                    <a:pt x="78" y="159"/>
                  </a:cubicBezTo>
                  <a:cubicBezTo>
                    <a:pt x="76" y="157"/>
                    <a:pt x="74" y="153"/>
                    <a:pt x="74" y="149"/>
                  </a:cubicBezTo>
                  <a:cubicBezTo>
                    <a:pt x="74" y="145"/>
                    <a:pt x="76" y="140"/>
                    <a:pt x="76" y="140"/>
                  </a:cubicBezTo>
                  <a:cubicBezTo>
                    <a:pt x="75" y="140"/>
                    <a:pt x="75" y="140"/>
                    <a:pt x="75" y="140"/>
                  </a:cubicBezTo>
                  <a:cubicBezTo>
                    <a:pt x="74" y="142"/>
                    <a:pt x="71" y="146"/>
                    <a:pt x="67" y="146"/>
                  </a:cubicBezTo>
                  <a:cubicBezTo>
                    <a:pt x="62" y="146"/>
                    <a:pt x="59" y="142"/>
                    <a:pt x="59" y="137"/>
                  </a:cubicBezTo>
                  <a:cubicBezTo>
                    <a:pt x="59" y="137"/>
                    <a:pt x="59" y="137"/>
                    <a:pt x="59" y="137"/>
                  </a:cubicBezTo>
                  <a:cubicBezTo>
                    <a:pt x="59" y="137"/>
                    <a:pt x="61" y="138"/>
                    <a:pt x="64" y="138"/>
                  </a:cubicBezTo>
                  <a:cubicBezTo>
                    <a:pt x="71" y="138"/>
                    <a:pt x="73" y="132"/>
                    <a:pt x="73" y="127"/>
                  </a:cubicBezTo>
                  <a:cubicBezTo>
                    <a:pt x="73" y="127"/>
                    <a:pt x="73" y="127"/>
                    <a:pt x="73" y="127"/>
                  </a:cubicBezTo>
                  <a:cubicBezTo>
                    <a:pt x="71" y="130"/>
                    <a:pt x="68" y="132"/>
                    <a:pt x="64" y="132"/>
                  </a:cubicBezTo>
                  <a:cubicBezTo>
                    <a:pt x="60" y="132"/>
                    <a:pt x="55" y="129"/>
                    <a:pt x="55" y="120"/>
                  </a:cubicBezTo>
                  <a:cubicBezTo>
                    <a:pt x="56" y="120"/>
                    <a:pt x="56" y="120"/>
                    <a:pt x="56" y="120"/>
                  </a:cubicBezTo>
                  <a:cubicBezTo>
                    <a:pt x="56" y="120"/>
                    <a:pt x="58" y="123"/>
                    <a:pt x="63" y="123"/>
                  </a:cubicBezTo>
                  <a:cubicBezTo>
                    <a:pt x="69" y="123"/>
                    <a:pt x="73" y="118"/>
                    <a:pt x="73" y="103"/>
                  </a:cubicBezTo>
                  <a:cubicBezTo>
                    <a:pt x="73" y="103"/>
                    <a:pt x="73" y="103"/>
                    <a:pt x="73" y="103"/>
                  </a:cubicBezTo>
                  <a:cubicBezTo>
                    <a:pt x="72" y="108"/>
                    <a:pt x="68" y="112"/>
                    <a:pt x="64" y="114"/>
                  </a:cubicBezTo>
                  <a:cubicBezTo>
                    <a:pt x="64" y="113"/>
                    <a:pt x="64" y="113"/>
                    <a:pt x="64" y="113"/>
                  </a:cubicBezTo>
                  <a:cubicBezTo>
                    <a:pt x="64" y="113"/>
                    <a:pt x="66" y="108"/>
                    <a:pt x="66" y="101"/>
                  </a:cubicBezTo>
                  <a:cubicBezTo>
                    <a:pt x="66" y="101"/>
                    <a:pt x="66" y="101"/>
                    <a:pt x="66" y="101"/>
                  </a:cubicBezTo>
                  <a:cubicBezTo>
                    <a:pt x="65" y="105"/>
                    <a:pt x="61" y="113"/>
                    <a:pt x="53" y="113"/>
                  </a:cubicBezTo>
                  <a:cubicBezTo>
                    <a:pt x="49" y="113"/>
                    <a:pt x="47" y="110"/>
                    <a:pt x="47" y="108"/>
                  </a:cubicBezTo>
                  <a:cubicBezTo>
                    <a:pt x="47" y="106"/>
                    <a:pt x="49" y="105"/>
                    <a:pt x="49" y="105"/>
                  </a:cubicBezTo>
                  <a:cubicBezTo>
                    <a:pt x="49" y="105"/>
                    <a:pt x="49" y="105"/>
                    <a:pt x="49" y="105"/>
                  </a:cubicBezTo>
                  <a:cubicBezTo>
                    <a:pt x="49" y="107"/>
                    <a:pt x="50" y="107"/>
                    <a:pt x="52" y="107"/>
                  </a:cubicBezTo>
                  <a:cubicBezTo>
                    <a:pt x="56" y="107"/>
                    <a:pt x="59" y="101"/>
                    <a:pt x="60" y="98"/>
                  </a:cubicBezTo>
                  <a:cubicBezTo>
                    <a:pt x="59" y="98"/>
                    <a:pt x="59" y="98"/>
                    <a:pt x="59" y="98"/>
                  </a:cubicBezTo>
                  <a:cubicBezTo>
                    <a:pt x="57" y="101"/>
                    <a:pt x="54" y="102"/>
                    <a:pt x="50" y="102"/>
                  </a:cubicBezTo>
                  <a:cubicBezTo>
                    <a:pt x="48" y="102"/>
                    <a:pt x="45" y="101"/>
                    <a:pt x="42" y="100"/>
                  </a:cubicBezTo>
                  <a:cubicBezTo>
                    <a:pt x="39" y="98"/>
                    <a:pt x="37" y="96"/>
                    <a:pt x="37" y="96"/>
                  </a:cubicBezTo>
                  <a:cubicBezTo>
                    <a:pt x="37" y="96"/>
                    <a:pt x="37" y="96"/>
                    <a:pt x="37" y="96"/>
                  </a:cubicBezTo>
                  <a:cubicBezTo>
                    <a:pt x="37" y="96"/>
                    <a:pt x="40" y="96"/>
                    <a:pt x="41" y="96"/>
                  </a:cubicBezTo>
                  <a:cubicBezTo>
                    <a:pt x="42" y="96"/>
                    <a:pt x="44" y="96"/>
                    <a:pt x="47" y="95"/>
                  </a:cubicBezTo>
                  <a:cubicBezTo>
                    <a:pt x="49" y="94"/>
                    <a:pt x="52" y="93"/>
                    <a:pt x="54" y="90"/>
                  </a:cubicBezTo>
                  <a:cubicBezTo>
                    <a:pt x="54" y="90"/>
                    <a:pt x="54" y="90"/>
                    <a:pt x="54" y="90"/>
                  </a:cubicBezTo>
                  <a:cubicBezTo>
                    <a:pt x="52" y="90"/>
                    <a:pt x="48" y="91"/>
                    <a:pt x="45" y="91"/>
                  </a:cubicBezTo>
                  <a:cubicBezTo>
                    <a:pt x="42" y="91"/>
                    <a:pt x="39" y="91"/>
                    <a:pt x="36" y="90"/>
                  </a:cubicBezTo>
                  <a:cubicBezTo>
                    <a:pt x="33" y="88"/>
                    <a:pt x="28" y="85"/>
                    <a:pt x="28" y="81"/>
                  </a:cubicBezTo>
                  <a:cubicBezTo>
                    <a:pt x="28" y="81"/>
                    <a:pt x="28" y="81"/>
                    <a:pt x="28" y="81"/>
                  </a:cubicBezTo>
                  <a:cubicBezTo>
                    <a:pt x="28" y="81"/>
                    <a:pt x="34" y="83"/>
                    <a:pt x="39" y="83"/>
                  </a:cubicBezTo>
                  <a:cubicBezTo>
                    <a:pt x="45" y="83"/>
                    <a:pt x="49" y="81"/>
                    <a:pt x="51" y="79"/>
                  </a:cubicBezTo>
                  <a:cubicBezTo>
                    <a:pt x="51" y="79"/>
                    <a:pt x="51" y="79"/>
                    <a:pt x="51" y="79"/>
                  </a:cubicBezTo>
                  <a:cubicBezTo>
                    <a:pt x="41" y="79"/>
                    <a:pt x="35" y="77"/>
                    <a:pt x="32" y="76"/>
                  </a:cubicBezTo>
                  <a:cubicBezTo>
                    <a:pt x="28" y="75"/>
                    <a:pt x="24" y="72"/>
                    <a:pt x="24" y="66"/>
                  </a:cubicBezTo>
                  <a:cubicBezTo>
                    <a:pt x="24" y="66"/>
                    <a:pt x="24" y="66"/>
                    <a:pt x="24" y="66"/>
                  </a:cubicBezTo>
                  <a:cubicBezTo>
                    <a:pt x="24" y="66"/>
                    <a:pt x="28" y="69"/>
                    <a:pt x="36" y="69"/>
                  </a:cubicBezTo>
                  <a:cubicBezTo>
                    <a:pt x="42" y="69"/>
                    <a:pt x="45" y="67"/>
                    <a:pt x="47" y="65"/>
                  </a:cubicBezTo>
                  <a:cubicBezTo>
                    <a:pt x="47" y="65"/>
                    <a:pt x="47" y="65"/>
                    <a:pt x="47" y="65"/>
                  </a:cubicBezTo>
                  <a:cubicBezTo>
                    <a:pt x="39" y="65"/>
                    <a:pt x="33" y="64"/>
                    <a:pt x="29" y="62"/>
                  </a:cubicBezTo>
                  <a:cubicBezTo>
                    <a:pt x="25" y="60"/>
                    <a:pt x="22" y="56"/>
                    <a:pt x="22" y="51"/>
                  </a:cubicBezTo>
                  <a:cubicBezTo>
                    <a:pt x="22" y="51"/>
                    <a:pt x="22" y="51"/>
                    <a:pt x="22" y="51"/>
                  </a:cubicBezTo>
                  <a:cubicBezTo>
                    <a:pt x="22" y="51"/>
                    <a:pt x="26" y="54"/>
                    <a:pt x="34" y="54"/>
                  </a:cubicBezTo>
                  <a:cubicBezTo>
                    <a:pt x="39" y="54"/>
                    <a:pt x="43" y="53"/>
                    <a:pt x="44" y="51"/>
                  </a:cubicBezTo>
                  <a:cubicBezTo>
                    <a:pt x="44" y="51"/>
                    <a:pt x="44" y="51"/>
                    <a:pt x="44" y="51"/>
                  </a:cubicBezTo>
                  <a:cubicBezTo>
                    <a:pt x="36" y="51"/>
                    <a:pt x="30" y="50"/>
                    <a:pt x="26" y="47"/>
                  </a:cubicBezTo>
                  <a:cubicBezTo>
                    <a:pt x="22" y="45"/>
                    <a:pt x="19" y="42"/>
                    <a:pt x="19" y="37"/>
                  </a:cubicBezTo>
                  <a:cubicBezTo>
                    <a:pt x="20" y="37"/>
                    <a:pt x="20" y="37"/>
                    <a:pt x="20" y="37"/>
                  </a:cubicBezTo>
                  <a:cubicBezTo>
                    <a:pt x="20" y="37"/>
                    <a:pt x="24" y="40"/>
                    <a:pt x="31" y="40"/>
                  </a:cubicBezTo>
                  <a:cubicBezTo>
                    <a:pt x="37" y="40"/>
                    <a:pt x="41" y="38"/>
                    <a:pt x="42" y="37"/>
                  </a:cubicBezTo>
                  <a:cubicBezTo>
                    <a:pt x="42" y="36"/>
                    <a:pt x="42" y="36"/>
                    <a:pt x="42" y="36"/>
                  </a:cubicBezTo>
                  <a:cubicBezTo>
                    <a:pt x="34" y="36"/>
                    <a:pt x="28" y="35"/>
                    <a:pt x="24" y="33"/>
                  </a:cubicBezTo>
                  <a:cubicBezTo>
                    <a:pt x="20" y="31"/>
                    <a:pt x="17" y="28"/>
                    <a:pt x="17" y="18"/>
                  </a:cubicBezTo>
                  <a:cubicBezTo>
                    <a:pt x="18" y="18"/>
                    <a:pt x="18" y="18"/>
                    <a:pt x="18" y="18"/>
                  </a:cubicBezTo>
                  <a:cubicBezTo>
                    <a:pt x="25" y="24"/>
                    <a:pt x="31" y="25"/>
                    <a:pt x="37" y="25"/>
                  </a:cubicBezTo>
                  <a:cubicBezTo>
                    <a:pt x="45" y="25"/>
                    <a:pt x="50" y="24"/>
                    <a:pt x="53" y="24"/>
                  </a:cubicBezTo>
                  <a:cubicBezTo>
                    <a:pt x="55" y="24"/>
                    <a:pt x="57" y="25"/>
                    <a:pt x="57" y="28"/>
                  </a:cubicBezTo>
                  <a:cubicBezTo>
                    <a:pt x="57" y="31"/>
                    <a:pt x="54" y="35"/>
                    <a:pt x="54" y="42"/>
                  </a:cubicBezTo>
                  <a:cubicBezTo>
                    <a:pt x="54" y="53"/>
                    <a:pt x="59" y="59"/>
                    <a:pt x="65" y="59"/>
                  </a:cubicBezTo>
                  <a:cubicBezTo>
                    <a:pt x="65" y="59"/>
                    <a:pt x="66" y="62"/>
                    <a:pt x="70" y="62"/>
                  </a:cubicBezTo>
                  <a:cubicBezTo>
                    <a:pt x="72" y="62"/>
                    <a:pt x="72" y="62"/>
                    <a:pt x="72" y="62"/>
                  </a:cubicBezTo>
                  <a:cubicBezTo>
                    <a:pt x="73" y="62"/>
                    <a:pt x="73" y="62"/>
                    <a:pt x="73" y="62"/>
                  </a:cubicBezTo>
                  <a:cubicBezTo>
                    <a:pt x="74" y="67"/>
                    <a:pt x="78" y="69"/>
                    <a:pt x="78" y="69"/>
                  </a:cubicBezTo>
                  <a:cubicBezTo>
                    <a:pt x="78" y="69"/>
                    <a:pt x="78" y="69"/>
                    <a:pt x="78" y="69"/>
                  </a:cubicBezTo>
                  <a:cubicBezTo>
                    <a:pt x="78" y="69"/>
                    <a:pt x="82" y="67"/>
                    <a:pt x="83" y="62"/>
                  </a:cubicBezTo>
                  <a:cubicBezTo>
                    <a:pt x="84" y="62"/>
                    <a:pt x="84" y="62"/>
                    <a:pt x="84" y="62"/>
                  </a:cubicBezTo>
                  <a:cubicBezTo>
                    <a:pt x="84" y="62"/>
                    <a:pt x="84" y="62"/>
                    <a:pt x="86" y="62"/>
                  </a:cubicBezTo>
                  <a:cubicBezTo>
                    <a:pt x="90" y="62"/>
                    <a:pt x="91" y="59"/>
                    <a:pt x="91" y="59"/>
                  </a:cubicBezTo>
                  <a:cubicBezTo>
                    <a:pt x="97" y="59"/>
                    <a:pt x="102" y="53"/>
                    <a:pt x="102" y="42"/>
                  </a:cubicBezTo>
                  <a:cubicBezTo>
                    <a:pt x="102" y="35"/>
                    <a:pt x="99" y="31"/>
                    <a:pt x="99" y="28"/>
                  </a:cubicBezTo>
                  <a:cubicBezTo>
                    <a:pt x="99" y="25"/>
                    <a:pt x="101" y="24"/>
                    <a:pt x="103" y="24"/>
                  </a:cubicBezTo>
                  <a:cubicBezTo>
                    <a:pt x="105" y="24"/>
                    <a:pt x="111" y="25"/>
                    <a:pt x="119" y="25"/>
                  </a:cubicBezTo>
                  <a:cubicBezTo>
                    <a:pt x="125" y="25"/>
                    <a:pt x="131" y="24"/>
                    <a:pt x="138" y="18"/>
                  </a:cubicBezTo>
                  <a:cubicBezTo>
                    <a:pt x="139" y="18"/>
                    <a:pt x="139" y="18"/>
                    <a:pt x="139" y="18"/>
                  </a:cubicBezTo>
                  <a:cubicBezTo>
                    <a:pt x="139" y="28"/>
                    <a:pt x="136" y="31"/>
                    <a:pt x="132" y="33"/>
                  </a:cubicBezTo>
                  <a:cubicBezTo>
                    <a:pt x="128" y="35"/>
                    <a:pt x="122" y="36"/>
                    <a:pt x="114" y="36"/>
                  </a:cubicBezTo>
                  <a:cubicBezTo>
                    <a:pt x="114" y="37"/>
                    <a:pt x="114" y="37"/>
                    <a:pt x="114" y="37"/>
                  </a:cubicBezTo>
                  <a:cubicBezTo>
                    <a:pt x="115" y="38"/>
                    <a:pt x="119" y="40"/>
                    <a:pt x="125" y="40"/>
                  </a:cubicBezTo>
                  <a:cubicBezTo>
                    <a:pt x="132" y="40"/>
                    <a:pt x="136" y="37"/>
                    <a:pt x="136" y="37"/>
                  </a:cubicBezTo>
                  <a:cubicBezTo>
                    <a:pt x="136" y="37"/>
                    <a:pt x="136" y="37"/>
                    <a:pt x="136" y="37"/>
                  </a:cubicBezTo>
                  <a:cubicBezTo>
                    <a:pt x="136" y="42"/>
                    <a:pt x="133" y="45"/>
                    <a:pt x="129" y="47"/>
                  </a:cubicBezTo>
                  <a:cubicBezTo>
                    <a:pt x="125" y="50"/>
                    <a:pt x="120" y="51"/>
                    <a:pt x="111" y="51"/>
                  </a:cubicBezTo>
                  <a:cubicBezTo>
                    <a:pt x="111" y="51"/>
                    <a:pt x="111" y="51"/>
                    <a:pt x="111" y="51"/>
                  </a:cubicBezTo>
                  <a:cubicBezTo>
                    <a:pt x="113" y="53"/>
                    <a:pt x="116" y="54"/>
                    <a:pt x="122" y="54"/>
                  </a:cubicBezTo>
                  <a:cubicBezTo>
                    <a:pt x="130" y="54"/>
                    <a:pt x="134" y="51"/>
                    <a:pt x="134" y="51"/>
                  </a:cubicBezTo>
                  <a:cubicBezTo>
                    <a:pt x="134" y="51"/>
                    <a:pt x="134" y="51"/>
                    <a:pt x="134" y="51"/>
                  </a:cubicBezTo>
                  <a:cubicBezTo>
                    <a:pt x="134" y="56"/>
                    <a:pt x="131" y="60"/>
                    <a:pt x="127" y="62"/>
                  </a:cubicBezTo>
                  <a:cubicBezTo>
                    <a:pt x="123" y="64"/>
                    <a:pt x="117" y="65"/>
                    <a:pt x="109" y="65"/>
                  </a:cubicBezTo>
                  <a:cubicBezTo>
                    <a:pt x="109" y="65"/>
                    <a:pt x="109" y="65"/>
                    <a:pt x="109" y="65"/>
                  </a:cubicBezTo>
                  <a:cubicBezTo>
                    <a:pt x="111" y="67"/>
                    <a:pt x="114" y="69"/>
                    <a:pt x="120" y="69"/>
                  </a:cubicBezTo>
                  <a:cubicBezTo>
                    <a:pt x="128" y="69"/>
                    <a:pt x="132" y="66"/>
                    <a:pt x="132" y="66"/>
                  </a:cubicBezTo>
                  <a:cubicBezTo>
                    <a:pt x="132" y="66"/>
                    <a:pt x="132" y="66"/>
                    <a:pt x="132" y="66"/>
                  </a:cubicBezTo>
                  <a:cubicBezTo>
                    <a:pt x="132" y="72"/>
                    <a:pt x="128" y="75"/>
                    <a:pt x="124" y="76"/>
                  </a:cubicBezTo>
                  <a:cubicBezTo>
                    <a:pt x="121" y="77"/>
                    <a:pt x="115" y="79"/>
                    <a:pt x="105" y="79"/>
                  </a:cubicBezTo>
                  <a:close/>
                  <a:moveTo>
                    <a:pt x="82" y="55"/>
                  </a:moveTo>
                  <a:cubicBezTo>
                    <a:pt x="81" y="55"/>
                    <a:pt x="81" y="55"/>
                    <a:pt x="81" y="55"/>
                  </a:cubicBezTo>
                  <a:cubicBezTo>
                    <a:pt x="81" y="61"/>
                    <a:pt x="78" y="64"/>
                    <a:pt x="78" y="64"/>
                  </a:cubicBezTo>
                  <a:cubicBezTo>
                    <a:pt x="78" y="64"/>
                    <a:pt x="78" y="64"/>
                    <a:pt x="78" y="64"/>
                  </a:cubicBezTo>
                  <a:cubicBezTo>
                    <a:pt x="78" y="64"/>
                    <a:pt x="74" y="61"/>
                    <a:pt x="74" y="55"/>
                  </a:cubicBezTo>
                  <a:cubicBezTo>
                    <a:pt x="74" y="55"/>
                    <a:pt x="74" y="55"/>
                    <a:pt x="74" y="55"/>
                  </a:cubicBezTo>
                  <a:cubicBezTo>
                    <a:pt x="73" y="57"/>
                    <a:pt x="72" y="58"/>
                    <a:pt x="70" y="58"/>
                  </a:cubicBezTo>
                  <a:cubicBezTo>
                    <a:pt x="67" y="58"/>
                    <a:pt x="66" y="56"/>
                    <a:pt x="66" y="56"/>
                  </a:cubicBezTo>
                  <a:cubicBezTo>
                    <a:pt x="68" y="52"/>
                    <a:pt x="69" y="50"/>
                    <a:pt x="69" y="48"/>
                  </a:cubicBezTo>
                  <a:cubicBezTo>
                    <a:pt x="70" y="46"/>
                    <a:pt x="71" y="43"/>
                    <a:pt x="71" y="42"/>
                  </a:cubicBezTo>
                  <a:cubicBezTo>
                    <a:pt x="71" y="41"/>
                    <a:pt x="70" y="39"/>
                    <a:pt x="68" y="39"/>
                  </a:cubicBezTo>
                  <a:cubicBezTo>
                    <a:pt x="66" y="38"/>
                    <a:pt x="66" y="38"/>
                    <a:pt x="66" y="38"/>
                  </a:cubicBezTo>
                  <a:cubicBezTo>
                    <a:pt x="66" y="38"/>
                    <a:pt x="65" y="38"/>
                    <a:pt x="64" y="38"/>
                  </a:cubicBezTo>
                  <a:cubicBezTo>
                    <a:pt x="63" y="38"/>
                    <a:pt x="62" y="38"/>
                    <a:pt x="62" y="41"/>
                  </a:cubicBezTo>
                  <a:cubicBezTo>
                    <a:pt x="61" y="41"/>
                    <a:pt x="61" y="41"/>
                    <a:pt x="61" y="41"/>
                  </a:cubicBezTo>
                  <a:cubicBezTo>
                    <a:pt x="61" y="40"/>
                    <a:pt x="59" y="39"/>
                    <a:pt x="59" y="36"/>
                  </a:cubicBezTo>
                  <a:cubicBezTo>
                    <a:pt x="59" y="35"/>
                    <a:pt x="60" y="34"/>
                    <a:pt x="61" y="33"/>
                  </a:cubicBezTo>
                  <a:cubicBezTo>
                    <a:pt x="62" y="32"/>
                    <a:pt x="66" y="31"/>
                    <a:pt x="69" y="30"/>
                  </a:cubicBezTo>
                  <a:cubicBezTo>
                    <a:pt x="71" y="28"/>
                    <a:pt x="71" y="28"/>
                    <a:pt x="71" y="28"/>
                  </a:cubicBezTo>
                  <a:cubicBezTo>
                    <a:pt x="71" y="28"/>
                    <a:pt x="73" y="28"/>
                    <a:pt x="75" y="28"/>
                  </a:cubicBezTo>
                  <a:cubicBezTo>
                    <a:pt x="80" y="28"/>
                    <a:pt x="86" y="29"/>
                    <a:pt x="88" y="29"/>
                  </a:cubicBezTo>
                  <a:cubicBezTo>
                    <a:pt x="90" y="29"/>
                    <a:pt x="92" y="28"/>
                    <a:pt x="94" y="27"/>
                  </a:cubicBezTo>
                  <a:cubicBezTo>
                    <a:pt x="94" y="27"/>
                    <a:pt x="94" y="27"/>
                    <a:pt x="94" y="27"/>
                  </a:cubicBezTo>
                  <a:cubicBezTo>
                    <a:pt x="94" y="28"/>
                    <a:pt x="94" y="28"/>
                    <a:pt x="94" y="28"/>
                  </a:cubicBezTo>
                  <a:cubicBezTo>
                    <a:pt x="94" y="31"/>
                    <a:pt x="92" y="33"/>
                    <a:pt x="87" y="33"/>
                  </a:cubicBezTo>
                  <a:cubicBezTo>
                    <a:pt x="87" y="34"/>
                    <a:pt x="87" y="34"/>
                    <a:pt x="87" y="34"/>
                  </a:cubicBezTo>
                  <a:cubicBezTo>
                    <a:pt x="92" y="34"/>
                    <a:pt x="94" y="36"/>
                    <a:pt x="94" y="40"/>
                  </a:cubicBezTo>
                  <a:cubicBezTo>
                    <a:pt x="94" y="42"/>
                    <a:pt x="93" y="44"/>
                    <a:pt x="92" y="44"/>
                  </a:cubicBezTo>
                  <a:cubicBezTo>
                    <a:pt x="92" y="44"/>
                    <a:pt x="92" y="44"/>
                    <a:pt x="92" y="44"/>
                  </a:cubicBezTo>
                  <a:cubicBezTo>
                    <a:pt x="92" y="43"/>
                    <a:pt x="91" y="42"/>
                    <a:pt x="89" y="42"/>
                  </a:cubicBezTo>
                  <a:cubicBezTo>
                    <a:pt x="88" y="42"/>
                    <a:pt x="87" y="43"/>
                    <a:pt x="87" y="45"/>
                  </a:cubicBezTo>
                  <a:cubicBezTo>
                    <a:pt x="87" y="47"/>
                    <a:pt x="88" y="53"/>
                    <a:pt x="89" y="56"/>
                  </a:cubicBezTo>
                  <a:cubicBezTo>
                    <a:pt x="89" y="56"/>
                    <a:pt x="89" y="58"/>
                    <a:pt x="86" y="58"/>
                  </a:cubicBezTo>
                  <a:cubicBezTo>
                    <a:pt x="84" y="58"/>
                    <a:pt x="83" y="57"/>
                    <a:pt x="82" y="55"/>
                  </a:cubicBezTo>
                  <a:close/>
                  <a:moveTo>
                    <a:pt x="73" y="31"/>
                  </a:moveTo>
                  <a:cubicBezTo>
                    <a:pt x="73" y="31"/>
                    <a:pt x="73" y="31"/>
                    <a:pt x="73" y="31"/>
                  </a:cubicBezTo>
                  <a:cubicBezTo>
                    <a:pt x="73" y="32"/>
                    <a:pt x="74" y="33"/>
                    <a:pt x="76" y="33"/>
                  </a:cubicBezTo>
                  <a:cubicBezTo>
                    <a:pt x="77" y="33"/>
                    <a:pt x="78" y="32"/>
                    <a:pt x="78" y="31"/>
                  </a:cubicBezTo>
                  <a:cubicBezTo>
                    <a:pt x="78" y="31"/>
                    <a:pt x="78" y="31"/>
                    <a:pt x="78" y="31"/>
                  </a:cubicBezTo>
                  <a:lnTo>
                    <a:pt x="73"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7"/>
            <p:cNvSpPr>
              <a:spLocks noEditPoints="1"/>
            </p:cNvSpPr>
            <p:nvPr userDrawn="1"/>
          </p:nvSpPr>
          <p:spPr bwMode="auto">
            <a:xfrm>
              <a:off x="993" y="3152"/>
              <a:ext cx="122" cy="119"/>
            </a:xfrm>
            <a:custGeom>
              <a:avLst/>
              <a:gdLst>
                <a:gd name="T0" fmla="*/ 8 w 66"/>
                <a:gd name="T1" fmla="*/ 10 h 64"/>
                <a:gd name="T2" fmla="*/ 2 w 66"/>
                <a:gd name="T3" fmla="*/ 3 h 64"/>
                <a:gd name="T4" fmla="*/ 0 w 66"/>
                <a:gd name="T5" fmla="*/ 3 h 64"/>
                <a:gd name="T6" fmla="*/ 0 w 66"/>
                <a:gd name="T7" fmla="*/ 0 h 64"/>
                <a:gd name="T8" fmla="*/ 8 w 66"/>
                <a:gd name="T9" fmla="*/ 0 h 64"/>
                <a:gd name="T10" fmla="*/ 29 w 66"/>
                <a:gd name="T11" fmla="*/ 0 h 64"/>
                <a:gd name="T12" fmla="*/ 66 w 66"/>
                <a:gd name="T13" fmla="*/ 32 h 64"/>
                <a:gd name="T14" fmla="*/ 56 w 66"/>
                <a:gd name="T15" fmla="*/ 55 h 64"/>
                <a:gd name="T16" fmla="*/ 31 w 66"/>
                <a:gd name="T17" fmla="*/ 64 h 64"/>
                <a:gd name="T18" fmla="*/ 11 w 66"/>
                <a:gd name="T19" fmla="*/ 63 h 64"/>
                <a:gd name="T20" fmla="*/ 0 w 66"/>
                <a:gd name="T21" fmla="*/ 63 h 64"/>
                <a:gd name="T22" fmla="*/ 0 w 66"/>
                <a:gd name="T23" fmla="*/ 60 h 64"/>
                <a:gd name="T24" fmla="*/ 8 w 66"/>
                <a:gd name="T25" fmla="*/ 54 h 64"/>
                <a:gd name="T26" fmla="*/ 8 w 66"/>
                <a:gd name="T27" fmla="*/ 10 h 64"/>
                <a:gd name="T28" fmla="*/ 20 w 66"/>
                <a:gd name="T29" fmla="*/ 51 h 64"/>
                <a:gd name="T30" fmla="*/ 20 w 66"/>
                <a:gd name="T31" fmla="*/ 56 h 64"/>
                <a:gd name="T32" fmla="*/ 30 w 66"/>
                <a:gd name="T33" fmla="*/ 60 h 64"/>
                <a:gd name="T34" fmla="*/ 54 w 66"/>
                <a:gd name="T35" fmla="*/ 33 h 64"/>
                <a:gd name="T36" fmla="*/ 25 w 66"/>
                <a:gd name="T37" fmla="*/ 3 h 64"/>
                <a:gd name="T38" fmla="*/ 20 w 66"/>
                <a:gd name="T39" fmla="*/ 4 h 64"/>
                <a:gd name="T40" fmla="*/ 20 w 66"/>
                <a:gd name="T41"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64">
                  <a:moveTo>
                    <a:pt x="8" y="10"/>
                  </a:moveTo>
                  <a:cubicBezTo>
                    <a:pt x="8" y="5"/>
                    <a:pt x="8" y="3"/>
                    <a:pt x="2" y="3"/>
                  </a:cubicBezTo>
                  <a:cubicBezTo>
                    <a:pt x="1" y="3"/>
                    <a:pt x="0" y="3"/>
                    <a:pt x="0" y="3"/>
                  </a:cubicBezTo>
                  <a:cubicBezTo>
                    <a:pt x="0" y="0"/>
                    <a:pt x="0" y="0"/>
                    <a:pt x="0" y="0"/>
                  </a:cubicBezTo>
                  <a:cubicBezTo>
                    <a:pt x="2" y="0"/>
                    <a:pt x="5" y="0"/>
                    <a:pt x="8" y="0"/>
                  </a:cubicBezTo>
                  <a:cubicBezTo>
                    <a:pt x="15" y="0"/>
                    <a:pt x="23" y="0"/>
                    <a:pt x="29" y="0"/>
                  </a:cubicBezTo>
                  <a:cubicBezTo>
                    <a:pt x="52" y="0"/>
                    <a:pt x="66" y="13"/>
                    <a:pt x="66" y="32"/>
                  </a:cubicBezTo>
                  <a:cubicBezTo>
                    <a:pt x="66" y="41"/>
                    <a:pt x="62" y="50"/>
                    <a:pt x="56" y="55"/>
                  </a:cubicBezTo>
                  <a:cubicBezTo>
                    <a:pt x="49" y="61"/>
                    <a:pt x="40" y="64"/>
                    <a:pt x="31" y="64"/>
                  </a:cubicBezTo>
                  <a:cubicBezTo>
                    <a:pt x="27" y="64"/>
                    <a:pt x="19" y="63"/>
                    <a:pt x="11" y="63"/>
                  </a:cubicBezTo>
                  <a:cubicBezTo>
                    <a:pt x="8" y="63"/>
                    <a:pt x="5" y="63"/>
                    <a:pt x="0" y="63"/>
                  </a:cubicBezTo>
                  <a:cubicBezTo>
                    <a:pt x="0" y="60"/>
                    <a:pt x="0" y="60"/>
                    <a:pt x="0" y="60"/>
                  </a:cubicBezTo>
                  <a:cubicBezTo>
                    <a:pt x="7" y="60"/>
                    <a:pt x="8" y="59"/>
                    <a:pt x="8" y="54"/>
                  </a:cubicBezTo>
                  <a:lnTo>
                    <a:pt x="8" y="10"/>
                  </a:lnTo>
                  <a:close/>
                  <a:moveTo>
                    <a:pt x="20" y="51"/>
                  </a:moveTo>
                  <a:cubicBezTo>
                    <a:pt x="20" y="53"/>
                    <a:pt x="20" y="55"/>
                    <a:pt x="20" y="56"/>
                  </a:cubicBezTo>
                  <a:cubicBezTo>
                    <a:pt x="21" y="58"/>
                    <a:pt x="25" y="60"/>
                    <a:pt x="30" y="60"/>
                  </a:cubicBezTo>
                  <a:cubicBezTo>
                    <a:pt x="44" y="60"/>
                    <a:pt x="54" y="49"/>
                    <a:pt x="54" y="33"/>
                  </a:cubicBezTo>
                  <a:cubicBezTo>
                    <a:pt x="54" y="13"/>
                    <a:pt x="43" y="3"/>
                    <a:pt x="25" y="3"/>
                  </a:cubicBezTo>
                  <a:cubicBezTo>
                    <a:pt x="23" y="3"/>
                    <a:pt x="21" y="3"/>
                    <a:pt x="20" y="4"/>
                  </a:cubicBezTo>
                  <a:lnTo>
                    <a:pt x="20" y="5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8"/>
            <p:cNvSpPr>
              <a:spLocks noEditPoints="1"/>
            </p:cNvSpPr>
            <p:nvPr userDrawn="1"/>
          </p:nvSpPr>
          <p:spPr bwMode="auto">
            <a:xfrm>
              <a:off x="1125" y="3148"/>
              <a:ext cx="124" cy="121"/>
            </a:xfrm>
            <a:custGeom>
              <a:avLst/>
              <a:gdLst>
                <a:gd name="T0" fmla="*/ 0 w 67"/>
                <a:gd name="T1" fmla="*/ 62 h 65"/>
                <a:gd name="T2" fmla="*/ 11 w 67"/>
                <a:gd name="T3" fmla="*/ 53 h 65"/>
                <a:gd name="T4" fmla="*/ 29 w 67"/>
                <a:gd name="T5" fmla="*/ 4 h 65"/>
                <a:gd name="T6" fmla="*/ 38 w 67"/>
                <a:gd name="T7" fmla="*/ 0 h 65"/>
                <a:gd name="T8" fmla="*/ 59 w 67"/>
                <a:gd name="T9" fmla="*/ 57 h 65"/>
                <a:gd name="T10" fmla="*/ 67 w 67"/>
                <a:gd name="T11" fmla="*/ 62 h 65"/>
                <a:gd name="T12" fmla="*/ 67 w 67"/>
                <a:gd name="T13" fmla="*/ 65 h 65"/>
                <a:gd name="T14" fmla="*/ 55 w 67"/>
                <a:gd name="T15" fmla="*/ 65 h 65"/>
                <a:gd name="T16" fmla="*/ 40 w 67"/>
                <a:gd name="T17" fmla="*/ 65 h 65"/>
                <a:gd name="T18" fmla="*/ 40 w 67"/>
                <a:gd name="T19" fmla="*/ 62 h 65"/>
                <a:gd name="T20" fmla="*/ 41 w 67"/>
                <a:gd name="T21" fmla="*/ 62 h 65"/>
                <a:gd name="T22" fmla="*/ 47 w 67"/>
                <a:gd name="T23" fmla="*/ 60 h 65"/>
                <a:gd name="T24" fmla="*/ 46 w 67"/>
                <a:gd name="T25" fmla="*/ 56 h 65"/>
                <a:gd name="T26" fmla="*/ 42 w 67"/>
                <a:gd name="T27" fmla="*/ 44 h 65"/>
                <a:gd name="T28" fmla="*/ 19 w 67"/>
                <a:gd name="T29" fmla="*/ 44 h 65"/>
                <a:gd name="T30" fmla="*/ 15 w 67"/>
                <a:gd name="T31" fmla="*/ 55 h 65"/>
                <a:gd name="T32" fmla="*/ 14 w 67"/>
                <a:gd name="T33" fmla="*/ 59 h 65"/>
                <a:gd name="T34" fmla="*/ 22 w 67"/>
                <a:gd name="T35" fmla="*/ 62 h 65"/>
                <a:gd name="T36" fmla="*/ 22 w 67"/>
                <a:gd name="T37" fmla="*/ 65 h 65"/>
                <a:gd name="T38" fmla="*/ 7 w 67"/>
                <a:gd name="T39" fmla="*/ 65 h 65"/>
                <a:gd name="T40" fmla="*/ 0 w 67"/>
                <a:gd name="T41" fmla="*/ 65 h 65"/>
                <a:gd name="T42" fmla="*/ 0 w 67"/>
                <a:gd name="T43" fmla="*/ 62 h 65"/>
                <a:gd name="T44" fmla="*/ 30 w 67"/>
                <a:gd name="T45" fmla="*/ 12 h 65"/>
                <a:gd name="T46" fmla="*/ 21 w 67"/>
                <a:gd name="T47" fmla="*/ 38 h 65"/>
                <a:gd name="T48" fmla="*/ 40 w 67"/>
                <a:gd name="T49" fmla="*/ 38 h 65"/>
                <a:gd name="T50" fmla="*/ 30 w 67"/>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62"/>
                  </a:moveTo>
                  <a:cubicBezTo>
                    <a:pt x="6" y="62"/>
                    <a:pt x="9" y="60"/>
                    <a:pt x="11" y="53"/>
                  </a:cubicBezTo>
                  <a:cubicBezTo>
                    <a:pt x="29" y="4"/>
                    <a:pt x="29" y="4"/>
                    <a:pt x="29" y="4"/>
                  </a:cubicBezTo>
                  <a:cubicBezTo>
                    <a:pt x="32" y="3"/>
                    <a:pt x="35" y="2"/>
                    <a:pt x="38" y="0"/>
                  </a:cubicBezTo>
                  <a:cubicBezTo>
                    <a:pt x="59" y="57"/>
                    <a:pt x="59" y="57"/>
                    <a:pt x="59" y="57"/>
                  </a:cubicBezTo>
                  <a:cubicBezTo>
                    <a:pt x="60" y="61"/>
                    <a:pt x="63" y="62"/>
                    <a:pt x="67" y="62"/>
                  </a:cubicBezTo>
                  <a:cubicBezTo>
                    <a:pt x="67" y="65"/>
                    <a:pt x="67" y="65"/>
                    <a:pt x="67" y="65"/>
                  </a:cubicBezTo>
                  <a:cubicBezTo>
                    <a:pt x="63" y="65"/>
                    <a:pt x="58" y="65"/>
                    <a:pt x="55" y="65"/>
                  </a:cubicBezTo>
                  <a:cubicBezTo>
                    <a:pt x="51" y="65"/>
                    <a:pt x="46" y="65"/>
                    <a:pt x="40" y="65"/>
                  </a:cubicBezTo>
                  <a:cubicBezTo>
                    <a:pt x="40" y="62"/>
                    <a:pt x="40" y="62"/>
                    <a:pt x="40" y="62"/>
                  </a:cubicBezTo>
                  <a:cubicBezTo>
                    <a:pt x="41" y="62"/>
                    <a:pt x="41" y="62"/>
                    <a:pt x="41" y="62"/>
                  </a:cubicBezTo>
                  <a:cubicBezTo>
                    <a:pt x="45" y="62"/>
                    <a:pt x="47" y="62"/>
                    <a:pt x="47" y="60"/>
                  </a:cubicBezTo>
                  <a:cubicBezTo>
                    <a:pt x="47" y="59"/>
                    <a:pt x="46" y="58"/>
                    <a:pt x="46" y="56"/>
                  </a:cubicBezTo>
                  <a:cubicBezTo>
                    <a:pt x="42" y="44"/>
                    <a:pt x="42" y="44"/>
                    <a:pt x="42" y="44"/>
                  </a:cubicBezTo>
                  <a:cubicBezTo>
                    <a:pt x="19" y="44"/>
                    <a:pt x="19" y="44"/>
                    <a:pt x="19" y="44"/>
                  </a:cubicBezTo>
                  <a:cubicBezTo>
                    <a:pt x="15" y="55"/>
                    <a:pt x="15" y="55"/>
                    <a:pt x="15" y="55"/>
                  </a:cubicBezTo>
                  <a:cubicBezTo>
                    <a:pt x="15" y="57"/>
                    <a:pt x="14" y="58"/>
                    <a:pt x="14" y="59"/>
                  </a:cubicBezTo>
                  <a:cubicBezTo>
                    <a:pt x="14" y="62"/>
                    <a:pt x="16" y="62"/>
                    <a:pt x="22" y="62"/>
                  </a:cubicBezTo>
                  <a:cubicBezTo>
                    <a:pt x="22" y="65"/>
                    <a:pt x="22" y="65"/>
                    <a:pt x="22" y="65"/>
                  </a:cubicBezTo>
                  <a:cubicBezTo>
                    <a:pt x="17" y="65"/>
                    <a:pt x="12" y="65"/>
                    <a:pt x="7" y="65"/>
                  </a:cubicBezTo>
                  <a:cubicBezTo>
                    <a:pt x="5" y="65"/>
                    <a:pt x="2" y="65"/>
                    <a:pt x="0" y="65"/>
                  </a:cubicBezTo>
                  <a:lnTo>
                    <a:pt x="0" y="62"/>
                  </a:lnTo>
                  <a:close/>
                  <a:moveTo>
                    <a:pt x="30" y="12"/>
                  </a:moveTo>
                  <a:cubicBezTo>
                    <a:pt x="21" y="38"/>
                    <a:pt x="21" y="38"/>
                    <a:pt x="21" y="38"/>
                  </a:cubicBezTo>
                  <a:cubicBezTo>
                    <a:pt x="40" y="38"/>
                    <a:pt x="40" y="38"/>
                    <a:pt x="40" y="38"/>
                  </a:cubicBezTo>
                  <a:lnTo>
                    <a:pt x="30"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9"/>
            <p:cNvSpPr>
              <a:spLocks/>
            </p:cNvSpPr>
            <p:nvPr userDrawn="1"/>
          </p:nvSpPr>
          <p:spPr bwMode="auto">
            <a:xfrm>
              <a:off x="1258" y="3152"/>
              <a:ext cx="98" cy="119"/>
            </a:xfrm>
            <a:custGeom>
              <a:avLst/>
              <a:gdLst>
                <a:gd name="T0" fmla="*/ 0 w 53"/>
                <a:gd name="T1" fmla="*/ 60 h 64"/>
                <a:gd name="T2" fmla="*/ 8 w 53"/>
                <a:gd name="T3" fmla="*/ 54 h 64"/>
                <a:gd name="T4" fmla="*/ 8 w 53"/>
                <a:gd name="T5" fmla="*/ 10 h 64"/>
                <a:gd name="T6" fmla="*/ 0 w 53"/>
                <a:gd name="T7" fmla="*/ 3 h 64"/>
                <a:gd name="T8" fmla="*/ 0 w 53"/>
                <a:gd name="T9" fmla="*/ 3 h 64"/>
                <a:gd name="T10" fmla="*/ 0 w 53"/>
                <a:gd name="T11" fmla="*/ 0 h 64"/>
                <a:gd name="T12" fmla="*/ 7 w 53"/>
                <a:gd name="T13" fmla="*/ 0 h 64"/>
                <a:gd name="T14" fmla="*/ 27 w 53"/>
                <a:gd name="T15" fmla="*/ 0 h 64"/>
                <a:gd name="T16" fmla="*/ 27 w 53"/>
                <a:gd name="T17" fmla="*/ 3 h 64"/>
                <a:gd name="T18" fmla="*/ 19 w 53"/>
                <a:gd name="T19" fmla="*/ 10 h 64"/>
                <a:gd name="T20" fmla="*/ 19 w 53"/>
                <a:gd name="T21" fmla="*/ 51 h 64"/>
                <a:gd name="T22" fmla="*/ 31 w 53"/>
                <a:gd name="T23" fmla="*/ 59 h 64"/>
                <a:gd name="T24" fmla="*/ 50 w 53"/>
                <a:gd name="T25" fmla="*/ 48 h 64"/>
                <a:gd name="T26" fmla="*/ 53 w 53"/>
                <a:gd name="T27" fmla="*/ 49 h 64"/>
                <a:gd name="T28" fmla="*/ 49 w 53"/>
                <a:gd name="T29" fmla="*/ 64 h 64"/>
                <a:gd name="T30" fmla="*/ 39 w 53"/>
                <a:gd name="T31" fmla="*/ 63 h 64"/>
                <a:gd name="T32" fmla="*/ 23 w 53"/>
                <a:gd name="T33" fmla="*/ 63 h 64"/>
                <a:gd name="T34" fmla="*/ 12 w 53"/>
                <a:gd name="T35" fmla="*/ 63 h 64"/>
                <a:gd name="T36" fmla="*/ 0 w 53"/>
                <a:gd name="T37" fmla="*/ 64 h 64"/>
                <a:gd name="T38" fmla="*/ 0 w 53"/>
                <a:gd name="T3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4">
                  <a:moveTo>
                    <a:pt x="0" y="60"/>
                  </a:moveTo>
                  <a:cubicBezTo>
                    <a:pt x="7" y="60"/>
                    <a:pt x="8" y="59"/>
                    <a:pt x="8" y="54"/>
                  </a:cubicBezTo>
                  <a:cubicBezTo>
                    <a:pt x="8" y="10"/>
                    <a:pt x="8" y="10"/>
                    <a:pt x="8" y="10"/>
                  </a:cubicBezTo>
                  <a:cubicBezTo>
                    <a:pt x="8" y="4"/>
                    <a:pt x="7" y="3"/>
                    <a:pt x="0" y="3"/>
                  </a:cubicBezTo>
                  <a:cubicBezTo>
                    <a:pt x="0" y="3"/>
                    <a:pt x="0" y="3"/>
                    <a:pt x="0" y="3"/>
                  </a:cubicBezTo>
                  <a:cubicBezTo>
                    <a:pt x="0" y="0"/>
                    <a:pt x="0" y="0"/>
                    <a:pt x="0" y="0"/>
                  </a:cubicBezTo>
                  <a:cubicBezTo>
                    <a:pt x="3" y="0"/>
                    <a:pt x="5" y="0"/>
                    <a:pt x="7" y="0"/>
                  </a:cubicBezTo>
                  <a:cubicBezTo>
                    <a:pt x="16" y="0"/>
                    <a:pt x="23" y="0"/>
                    <a:pt x="27" y="0"/>
                  </a:cubicBezTo>
                  <a:cubicBezTo>
                    <a:pt x="27" y="3"/>
                    <a:pt x="27" y="3"/>
                    <a:pt x="27" y="3"/>
                  </a:cubicBezTo>
                  <a:cubicBezTo>
                    <a:pt x="20" y="3"/>
                    <a:pt x="19" y="4"/>
                    <a:pt x="19" y="10"/>
                  </a:cubicBezTo>
                  <a:cubicBezTo>
                    <a:pt x="19" y="51"/>
                    <a:pt x="19" y="51"/>
                    <a:pt x="19" y="51"/>
                  </a:cubicBezTo>
                  <a:cubicBezTo>
                    <a:pt x="19" y="59"/>
                    <a:pt x="22" y="59"/>
                    <a:pt x="31" y="59"/>
                  </a:cubicBezTo>
                  <a:cubicBezTo>
                    <a:pt x="42" y="59"/>
                    <a:pt x="48" y="58"/>
                    <a:pt x="50" y="48"/>
                  </a:cubicBezTo>
                  <a:cubicBezTo>
                    <a:pt x="53" y="49"/>
                    <a:pt x="53" y="49"/>
                    <a:pt x="53" y="49"/>
                  </a:cubicBezTo>
                  <a:cubicBezTo>
                    <a:pt x="49" y="64"/>
                    <a:pt x="49" y="64"/>
                    <a:pt x="49" y="64"/>
                  </a:cubicBezTo>
                  <a:cubicBezTo>
                    <a:pt x="47" y="63"/>
                    <a:pt x="43" y="63"/>
                    <a:pt x="39" y="63"/>
                  </a:cubicBezTo>
                  <a:cubicBezTo>
                    <a:pt x="35" y="63"/>
                    <a:pt x="29" y="63"/>
                    <a:pt x="23" y="63"/>
                  </a:cubicBezTo>
                  <a:cubicBezTo>
                    <a:pt x="19" y="63"/>
                    <a:pt x="15" y="63"/>
                    <a:pt x="12" y="63"/>
                  </a:cubicBezTo>
                  <a:cubicBezTo>
                    <a:pt x="5" y="63"/>
                    <a:pt x="0" y="63"/>
                    <a:pt x="0" y="64"/>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0"/>
            <p:cNvSpPr>
              <a:spLocks/>
            </p:cNvSpPr>
            <p:nvPr userDrawn="1"/>
          </p:nvSpPr>
          <p:spPr bwMode="auto">
            <a:xfrm>
              <a:off x="1364" y="3152"/>
              <a:ext cx="135" cy="117"/>
            </a:xfrm>
            <a:custGeom>
              <a:avLst/>
              <a:gdLst>
                <a:gd name="T0" fmla="*/ 1 w 73"/>
                <a:gd name="T1" fmla="*/ 60 h 63"/>
                <a:gd name="T2" fmla="*/ 9 w 73"/>
                <a:gd name="T3" fmla="*/ 54 h 63"/>
                <a:gd name="T4" fmla="*/ 9 w 73"/>
                <a:gd name="T5" fmla="*/ 10 h 63"/>
                <a:gd name="T6" fmla="*/ 2 w 73"/>
                <a:gd name="T7" fmla="*/ 3 h 63"/>
                <a:gd name="T8" fmla="*/ 0 w 73"/>
                <a:gd name="T9" fmla="*/ 3 h 63"/>
                <a:gd name="T10" fmla="*/ 0 w 73"/>
                <a:gd name="T11" fmla="*/ 0 h 63"/>
                <a:gd name="T12" fmla="*/ 14 w 73"/>
                <a:gd name="T13" fmla="*/ 0 h 63"/>
                <a:gd name="T14" fmla="*/ 29 w 73"/>
                <a:gd name="T15" fmla="*/ 0 h 63"/>
                <a:gd name="T16" fmla="*/ 29 w 73"/>
                <a:gd name="T17" fmla="*/ 3 h 63"/>
                <a:gd name="T18" fmla="*/ 28 w 73"/>
                <a:gd name="T19" fmla="*/ 3 h 63"/>
                <a:gd name="T20" fmla="*/ 21 w 73"/>
                <a:gd name="T21" fmla="*/ 11 h 63"/>
                <a:gd name="T22" fmla="*/ 21 w 73"/>
                <a:gd name="T23" fmla="*/ 28 h 63"/>
                <a:gd name="T24" fmla="*/ 53 w 73"/>
                <a:gd name="T25" fmla="*/ 28 h 63"/>
                <a:gd name="T26" fmla="*/ 53 w 73"/>
                <a:gd name="T27" fmla="*/ 10 h 63"/>
                <a:gd name="T28" fmla="*/ 46 w 73"/>
                <a:gd name="T29" fmla="*/ 3 h 63"/>
                <a:gd name="T30" fmla="*/ 45 w 73"/>
                <a:gd name="T31" fmla="*/ 3 h 63"/>
                <a:gd name="T32" fmla="*/ 45 w 73"/>
                <a:gd name="T33" fmla="*/ 0 h 63"/>
                <a:gd name="T34" fmla="*/ 59 w 73"/>
                <a:gd name="T35" fmla="*/ 0 h 63"/>
                <a:gd name="T36" fmla="*/ 73 w 73"/>
                <a:gd name="T37" fmla="*/ 0 h 63"/>
                <a:gd name="T38" fmla="*/ 73 w 73"/>
                <a:gd name="T39" fmla="*/ 3 h 63"/>
                <a:gd name="T40" fmla="*/ 72 w 73"/>
                <a:gd name="T41" fmla="*/ 3 h 63"/>
                <a:gd name="T42" fmla="*/ 65 w 73"/>
                <a:gd name="T43" fmla="*/ 11 h 63"/>
                <a:gd name="T44" fmla="*/ 65 w 73"/>
                <a:gd name="T45" fmla="*/ 52 h 63"/>
                <a:gd name="T46" fmla="*/ 73 w 73"/>
                <a:gd name="T47" fmla="*/ 60 h 63"/>
                <a:gd name="T48" fmla="*/ 73 w 73"/>
                <a:gd name="T49" fmla="*/ 60 h 63"/>
                <a:gd name="T50" fmla="*/ 73 w 73"/>
                <a:gd name="T51" fmla="*/ 63 h 63"/>
                <a:gd name="T52" fmla="*/ 59 w 73"/>
                <a:gd name="T53" fmla="*/ 63 h 63"/>
                <a:gd name="T54" fmla="*/ 45 w 73"/>
                <a:gd name="T55" fmla="*/ 63 h 63"/>
                <a:gd name="T56" fmla="*/ 45 w 73"/>
                <a:gd name="T57" fmla="*/ 60 h 63"/>
                <a:gd name="T58" fmla="*/ 53 w 73"/>
                <a:gd name="T59" fmla="*/ 54 h 63"/>
                <a:gd name="T60" fmla="*/ 53 w 73"/>
                <a:gd name="T61" fmla="*/ 33 h 63"/>
                <a:gd name="T62" fmla="*/ 21 w 73"/>
                <a:gd name="T63" fmla="*/ 33 h 63"/>
                <a:gd name="T64" fmla="*/ 21 w 73"/>
                <a:gd name="T65" fmla="*/ 52 h 63"/>
                <a:gd name="T66" fmla="*/ 28 w 73"/>
                <a:gd name="T67" fmla="*/ 60 h 63"/>
                <a:gd name="T68" fmla="*/ 29 w 73"/>
                <a:gd name="T69" fmla="*/ 60 h 63"/>
                <a:gd name="T70" fmla="*/ 29 w 73"/>
                <a:gd name="T71" fmla="*/ 63 h 63"/>
                <a:gd name="T72" fmla="*/ 14 w 73"/>
                <a:gd name="T73" fmla="*/ 63 h 63"/>
                <a:gd name="T74" fmla="*/ 1 w 73"/>
                <a:gd name="T75" fmla="*/ 63 h 63"/>
                <a:gd name="T76" fmla="*/ 1 w 73"/>
                <a:gd name="T7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63">
                  <a:moveTo>
                    <a:pt x="1" y="60"/>
                  </a:moveTo>
                  <a:cubicBezTo>
                    <a:pt x="8" y="60"/>
                    <a:pt x="9" y="59"/>
                    <a:pt x="9" y="54"/>
                  </a:cubicBezTo>
                  <a:cubicBezTo>
                    <a:pt x="9" y="10"/>
                    <a:pt x="9" y="10"/>
                    <a:pt x="9" y="10"/>
                  </a:cubicBezTo>
                  <a:cubicBezTo>
                    <a:pt x="9" y="4"/>
                    <a:pt x="9" y="3"/>
                    <a:pt x="2" y="3"/>
                  </a:cubicBezTo>
                  <a:cubicBezTo>
                    <a:pt x="1" y="3"/>
                    <a:pt x="0" y="3"/>
                    <a:pt x="0" y="3"/>
                  </a:cubicBezTo>
                  <a:cubicBezTo>
                    <a:pt x="0" y="0"/>
                    <a:pt x="0" y="0"/>
                    <a:pt x="0" y="0"/>
                  </a:cubicBezTo>
                  <a:cubicBezTo>
                    <a:pt x="3" y="0"/>
                    <a:pt x="9" y="0"/>
                    <a:pt x="14" y="0"/>
                  </a:cubicBezTo>
                  <a:cubicBezTo>
                    <a:pt x="19" y="0"/>
                    <a:pt x="24" y="0"/>
                    <a:pt x="29" y="0"/>
                  </a:cubicBezTo>
                  <a:cubicBezTo>
                    <a:pt x="29" y="3"/>
                    <a:pt x="29" y="3"/>
                    <a:pt x="29" y="3"/>
                  </a:cubicBezTo>
                  <a:cubicBezTo>
                    <a:pt x="28" y="3"/>
                    <a:pt x="28" y="3"/>
                    <a:pt x="28" y="3"/>
                  </a:cubicBezTo>
                  <a:cubicBezTo>
                    <a:pt x="22" y="3"/>
                    <a:pt x="21" y="5"/>
                    <a:pt x="21" y="11"/>
                  </a:cubicBezTo>
                  <a:cubicBezTo>
                    <a:pt x="21" y="28"/>
                    <a:pt x="21" y="28"/>
                    <a:pt x="21" y="28"/>
                  </a:cubicBezTo>
                  <a:cubicBezTo>
                    <a:pt x="53" y="28"/>
                    <a:pt x="53" y="28"/>
                    <a:pt x="53" y="28"/>
                  </a:cubicBezTo>
                  <a:cubicBezTo>
                    <a:pt x="53" y="10"/>
                    <a:pt x="53" y="10"/>
                    <a:pt x="53" y="10"/>
                  </a:cubicBezTo>
                  <a:cubicBezTo>
                    <a:pt x="53" y="4"/>
                    <a:pt x="53" y="3"/>
                    <a:pt x="46" y="3"/>
                  </a:cubicBezTo>
                  <a:cubicBezTo>
                    <a:pt x="45" y="3"/>
                    <a:pt x="45" y="3"/>
                    <a:pt x="45" y="3"/>
                  </a:cubicBezTo>
                  <a:cubicBezTo>
                    <a:pt x="45" y="0"/>
                    <a:pt x="45" y="0"/>
                    <a:pt x="45" y="0"/>
                  </a:cubicBezTo>
                  <a:cubicBezTo>
                    <a:pt x="49" y="0"/>
                    <a:pt x="53" y="0"/>
                    <a:pt x="59" y="0"/>
                  </a:cubicBezTo>
                  <a:cubicBezTo>
                    <a:pt x="63" y="0"/>
                    <a:pt x="68" y="0"/>
                    <a:pt x="73" y="0"/>
                  </a:cubicBezTo>
                  <a:cubicBezTo>
                    <a:pt x="73" y="3"/>
                    <a:pt x="73" y="3"/>
                    <a:pt x="73" y="3"/>
                  </a:cubicBezTo>
                  <a:cubicBezTo>
                    <a:pt x="73" y="3"/>
                    <a:pt x="73" y="3"/>
                    <a:pt x="72" y="3"/>
                  </a:cubicBezTo>
                  <a:cubicBezTo>
                    <a:pt x="66" y="3"/>
                    <a:pt x="65" y="5"/>
                    <a:pt x="65" y="11"/>
                  </a:cubicBezTo>
                  <a:cubicBezTo>
                    <a:pt x="65" y="52"/>
                    <a:pt x="65" y="52"/>
                    <a:pt x="65" y="52"/>
                  </a:cubicBezTo>
                  <a:cubicBezTo>
                    <a:pt x="65" y="59"/>
                    <a:pt x="65" y="60"/>
                    <a:pt x="73" y="60"/>
                  </a:cubicBezTo>
                  <a:cubicBezTo>
                    <a:pt x="73" y="60"/>
                    <a:pt x="73" y="60"/>
                    <a:pt x="73" y="60"/>
                  </a:cubicBezTo>
                  <a:cubicBezTo>
                    <a:pt x="73" y="63"/>
                    <a:pt x="73" y="63"/>
                    <a:pt x="73" y="63"/>
                  </a:cubicBezTo>
                  <a:cubicBezTo>
                    <a:pt x="68" y="63"/>
                    <a:pt x="63" y="63"/>
                    <a:pt x="59" y="63"/>
                  </a:cubicBezTo>
                  <a:cubicBezTo>
                    <a:pt x="55" y="63"/>
                    <a:pt x="50" y="63"/>
                    <a:pt x="45" y="63"/>
                  </a:cubicBezTo>
                  <a:cubicBezTo>
                    <a:pt x="45" y="60"/>
                    <a:pt x="45" y="60"/>
                    <a:pt x="45" y="60"/>
                  </a:cubicBezTo>
                  <a:cubicBezTo>
                    <a:pt x="52" y="60"/>
                    <a:pt x="53" y="59"/>
                    <a:pt x="53" y="54"/>
                  </a:cubicBezTo>
                  <a:cubicBezTo>
                    <a:pt x="53" y="33"/>
                    <a:pt x="53" y="33"/>
                    <a:pt x="53" y="33"/>
                  </a:cubicBezTo>
                  <a:cubicBezTo>
                    <a:pt x="21" y="33"/>
                    <a:pt x="21" y="33"/>
                    <a:pt x="21" y="33"/>
                  </a:cubicBezTo>
                  <a:cubicBezTo>
                    <a:pt x="21" y="52"/>
                    <a:pt x="21" y="52"/>
                    <a:pt x="21" y="52"/>
                  </a:cubicBezTo>
                  <a:cubicBezTo>
                    <a:pt x="21" y="59"/>
                    <a:pt x="21" y="60"/>
                    <a:pt x="28" y="60"/>
                  </a:cubicBezTo>
                  <a:cubicBezTo>
                    <a:pt x="29" y="60"/>
                    <a:pt x="29" y="60"/>
                    <a:pt x="29" y="60"/>
                  </a:cubicBezTo>
                  <a:cubicBezTo>
                    <a:pt x="29" y="63"/>
                    <a:pt x="29" y="63"/>
                    <a:pt x="29" y="63"/>
                  </a:cubicBezTo>
                  <a:cubicBezTo>
                    <a:pt x="24" y="63"/>
                    <a:pt x="19" y="63"/>
                    <a:pt x="14" y="63"/>
                  </a:cubicBezTo>
                  <a:cubicBezTo>
                    <a:pt x="10" y="63"/>
                    <a:pt x="6" y="63"/>
                    <a:pt x="1" y="63"/>
                  </a:cubicBezTo>
                  <a:lnTo>
                    <a:pt x="1"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1"/>
            <p:cNvSpPr>
              <a:spLocks noEditPoints="1"/>
            </p:cNvSpPr>
            <p:nvPr userDrawn="1"/>
          </p:nvSpPr>
          <p:spPr bwMode="auto">
            <a:xfrm>
              <a:off x="1514" y="3150"/>
              <a:ext cx="126" cy="123"/>
            </a:xfrm>
            <a:custGeom>
              <a:avLst/>
              <a:gdLst>
                <a:gd name="T0" fmla="*/ 10 w 68"/>
                <a:gd name="T1" fmla="*/ 58 h 66"/>
                <a:gd name="T2" fmla="*/ 0 w 68"/>
                <a:gd name="T3" fmla="*/ 34 h 66"/>
                <a:gd name="T4" fmla="*/ 7 w 68"/>
                <a:gd name="T5" fmla="*/ 12 h 66"/>
                <a:gd name="T6" fmla="*/ 35 w 68"/>
                <a:gd name="T7" fmla="*/ 0 h 66"/>
                <a:gd name="T8" fmla="*/ 57 w 68"/>
                <a:gd name="T9" fmla="*/ 8 h 66"/>
                <a:gd name="T10" fmla="*/ 68 w 68"/>
                <a:gd name="T11" fmla="*/ 32 h 66"/>
                <a:gd name="T12" fmla="*/ 60 w 68"/>
                <a:gd name="T13" fmla="*/ 54 h 66"/>
                <a:gd name="T14" fmla="*/ 33 w 68"/>
                <a:gd name="T15" fmla="*/ 66 h 66"/>
                <a:gd name="T16" fmla="*/ 10 w 68"/>
                <a:gd name="T17" fmla="*/ 58 h 66"/>
                <a:gd name="T18" fmla="*/ 12 w 68"/>
                <a:gd name="T19" fmla="*/ 31 h 66"/>
                <a:gd name="T20" fmla="*/ 35 w 68"/>
                <a:gd name="T21" fmla="*/ 62 h 66"/>
                <a:gd name="T22" fmla="*/ 55 w 68"/>
                <a:gd name="T23" fmla="*/ 34 h 66"/>
                <a:gd name="T24" fmla="*/ 33 w 68"/>
                <a:gd name="T25" fmla="*/ 4 h 66"/>
                <a:gd name="T26" fmla="*/ 12 w 68"/>
                <a:gd name="T27"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6">
                  <a:moveTo>
                    <a:pt x="10" y="58"/>
                  </a:moveTo>
                  <a:cubicBezTo>
                    <a:pt x="3" y="51"/>
                    <a:pt x="0" y="44"/>
                    <a:pt x="0" y="34"/>
                  </a:cubicBezTo>
                  <a:cubicBezTo>
                    <a:pt x="0" y="25"/>
                    <a:pt x="3" y="18"/>
                    <a:pt x="7" y="12"/>
                  </a:cubicBezTo>
                  <a:cubicBezTo>
                    <a:pt x="14" y="4"/>
                    <a:pt x="23" y="0"/>
                    <a:pt x="35" y="0"/>
                  </a:cubicBezTo>
                  <a:cubicBezTo>
                    <a:pt x="44" y="0"/>
                    <a:pt x="51" y="2"/>
                    <a:pt x="57" y="8"/>
                  </a:cubicBezTo>
                  <a:cubicBezTo>
                    <a:pt x="65" y="14"/>
                    <a:pt x="68" y="22"/>
                    <a:pt x="68" y="32"/>
                  </a:cubicBezTo>
                  <a:cubicBezTo>
                    <a:pt x="68" y="40"/>
                    <a:pt x="65" y="48"/>
                    <a:pt x="60" y="54"/>
                  </a:cubicBezTo>
                  <a:cubicBezTo>
                    <a:pt x="53" y="62"/>
                    <a:pt x="44" y="66"/>
                    <a:pt x="33" y="66"/>
                  </a:cubicBezTo>
                  <a:cubicBezTo>
                    <a:pt x="24" y="66"/>
                    <a:pt x="17" y="63"/>
                    <a:pt x="10" y="58"/>
                  </a:cubicBezTo>
                  <a:close/>
                  <a:moveTo>
                    <a:pt x="12" y="31"/>
                  </a:moveTo>
                  <a:cubicBezTo>
                    <a:pt x="12" y="50"/>
                    <a:pt x="22" y="62"/>
                    <a:pt x="35" y="62"/>
                  </a:cubicBezTo>
                  <a:cubicBezTo>
                    <a:pt x="47" y="62"/>
                    <a:pt x="55" y="52"/>
                    <a:pt x="55" y="34"/>
                  </a:cubicBezTo>
                  <a:cubicBezTo>
                    <a:pt x="55" y="16"/>
                    <a:pt x="45" y="4"/>
                    <a:pt x="33" y="4"/>
                  </a:cubicBezTo>
                  <a:cubicBezTo>
                    <a:pt x="20" y="4"/>
                    <a:pt x="12" y="13"/>
                    <a:pt x="12" y="3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2"/>
            <p:cNvSpPr>
              <a:spLocks/>
            </p:cNvSpPr>
            <p:nvPr userDrawn="1"/>
          </p:nvSpPr>
          <p:spPr bwMode="auto">
            <a:xfrm>
              <a:off x="1653" y="3152"/>
              <a:ext cx="124" cy="121"/>
            </a:xfrm>
            <a:custGeom>
              <a:avLst/>
              <a:gdLst>
                <a:gd name="T0" fmla="*/ 0 w 67"/>
                <a:gd name="T1" fmla="*/ 0 h 65"/>
                <a:gd name="T2" fmla="*/ 13 w 67"/>
                <a:gd name="T3" fmla="*/ 1 h 65"/>
                <a:gd name="T4" fmla="*/ 27 w 67"/>
                <a:gd name="T5" fmla="*/ 0 h 65"/>
                <a:gd name="T6" fmla="*/ 27 w 67"/>
                <a:gd name="T7" fmla="*/ 3 h 65"/>
                <a:gd name="T8" fmla="*/ 26 w 67"/>
                <a:gd name="T9" fmla="*/ 3 h 65"/>
                <a:gd name="T10" fmla="*/ 20 w 67"/>
                <a:gd name="T11" fmla="*/ 11 h 65"/>
                <a:gd name="T12" fmla="*/ 20 w 67"/>
                <a:gd name="T13" fmla="*/ 41 h 65"/>
                <a:gd name="T14" fmla="*/ 36 w 67"/>
                <a:gd name="T15" fmla="*/ 60 h 65"/>
                <a:gd name="T16" fmla="*/ 52 w 67"/>
                <a:gd name="T17" fmla="*/ 53 h 65"/>
                <a:gd name="T18" fmla="*/ 54 w 67"/>
                <a:gd name="T19" fmla="*/ 39 h 65"/>
                <a:gd name="T20" fmla="*/ 54 w 67"/>
                <a:gd name="T21" fmla="*/ 14 h 65"/>
                <a:gd name="T22" fmla="*/ 47 w 67"/>
                <a:gd name="T23" fmla="*/ 3 h 65"/>
                <a:gd name="T24" fmla="*/ 46 w 67"/>
                <a:gd name="T25" fmla="*/ 3 h 65"/>
                <a:gd name="T26" fmla="*/ 46 w 67"/>
                <a:gd name="T27" fmla="*/ 0 h 65"/>
                <a:gd name="T28" fmla="*/ 55 w 67"/>
                <a:gd name="T29" fmla="*/ 0 h 65"/>
                <a:gd name="T30" fmla="*/ 67 w 67"/>
                <a:gd name="T31" fmla="*/ 0 h 65"/>
                <a:gd name="T32" fmla="*/ 67 w 67"/>
                <a:gd name="T33" fmla="*/ 3 h 65"/>
                <a:gd name="T34" fmla="*/ 65 w 67"/>
                <a:gd name="T35" fmla="*/ 3 h 65"/>
                <a:gd name="T36" fmla="*/ 59 w 67"/>
                <a:gd name="T37" fmla="*/ 14 h 65"/>
                <a:gd name="T38" fmla="*/ 59 w 67"/>
                <a:gd name="T39" fmla="*/ 37 h 65"/>
                <a:gd name="T40" fmla="*/ 54 w 67"/>
                <a:gd name="T41" fmla="*/ 58 h 65"/>
                <a:gd name="T42" fmla="*/ 32 w 67"/>
                <a:gd name="T43" fmla="*/ 65 h 65"/>
                <a:gd name="T44" fmla="*/ 8 w 67"/>
                <a:gd name="T45" fmla="*/ 40 h 65"/>
                <a:gd name="T46" fmla="*/ 8 w 67"/>
                <a:gd name="T47" fmla="*/ 13 h 65"/>
                <a:gd name="T48" fmla="*/ 0 w 67"/>
                <a:gd name="T49" fmla="*/ 3 h 65"/>
                <a:gd name="T50" fmla="*/ 0 w 67"/>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0"/>
                  </a:moveTo>
                  <a:cubicBezTo>
                    <a:pt x="4" y="0"/>
                    <a:pt x="9" y="1"/>
                    <a:pt x="13" y="1"/>
                  </a:cubicBezTo>
                  <a:cubicBezTo>
                    <a:pt x="18" y="1"/>
                    <a:pt x="22" y="0"/>
                    <a:pt x="27" y="0"/>
                  </a:cubicBezTo>
                  <a:cubicBezTo>
                    <a:pt x="27" y="3"/>
                    <a:pt x="27" y="3"/>
                    <a:pt x="27" y="3"/>
                  </a:cubicBezTo>
                  <a:cubicBezTo>
                    <a:pt x="27" y="3"/>
                    <a:pt x="27" y="3"/>
                    <a:pt x="26" y="3"/>
                  </a:cubicBezTo>
                  <a:cubicBezTo>
                    <a:pt x="20" y="3"/>
                    <a:pt x="20" y="5"/>
                    <a:pt x="20" y="11"/>
                  </a:cubicBezTo>
                  <a:cubicBezTo>
                    <a:pt x="20" y="41"/>
                    <a:pt x="20" y="41"/>
                    <a:pt x="20" y="41"/>
                  </a:cubicBezTo>
                  <a:cubicBezTo>
                    <a:pt x="20" y="54"/>
                    <a:pt x="25" y="60"/>
                    <a:pt x="36" y="60"/>
                  </a:cubicBezTo>
                  <a:cubicBezTo>
                    <a:pt x="43" y="60"/>
                    <a:pt x="49" y="57"/>
                    <a:pt x="52" y="53"/>
                  </a:cubicBezTo>
                  <a:cubicBezTo>
                    <a:pt x="54" y="49"/>
                    <a:pt x="54" y="45"/>
                    <a:pt x="54" y="39"/>
                  </a:cubicBezTo>
                  <a:cubicBezTo>
                    <a:pt x="54" y="14"/>
                    <a:pt x="54" y="14"/>
                    <a:pt x="54" y="14"/>
                  </a:cubicBezTo>
                  <a:cubicBezTo>
                    <a:pt x="54" y="6"/>
                    <a:pt x="53" y="3"/>
                    <a:pt x="47" y="3"/>
                  </a:cubicBezTo>
                  <a:cubicBezTo>
                    <a:pt x="46" y="3"/>
                    <a:pt x="46" y="3"/>
                    <a:pt x="46" y="3"/>
                  </a:cubicBezTo>
                  <a:cubicBezTo>
                    <a:pt x="46" y="0"/>
                    <a:pt x="46" y="0"/>
                    <a:pt x="46" y="0"/>
                  </a:cubicBezTo>
                  <a:cubicBezTo>
                    <a:pt x="48" y="0"/>
                    <a:pt x="51" y="0"/>
                    <a:pt x="55" y="0"/>
                  </a:cubicBezTo>
                  <a:cubicBezTo>
                    <a:pt x="58" y="0"/>
                    <a:pt x="62" y="0"/>
                    <a:pt x="67" y="0"/>
                  </a:cubicBezTo>
                  <a:cubicBezTo>
                    <a:pt x="67" y="3"/>
                    <a:pt x="67" y="3"/>
                    <a:pt x="67" y="3"/>
                  </a:cubicBezTo>
                  <a:cubicBezTo>
                    <a:pt x="67" y="3"/>
                    <a:pt x="66" y="3"/>
                    <a:pt x="65" y="3"/>
                  </a:cubicBezTo>
                  <a:cubicBezTo>
                    <a:pt x="60" y="3"/>
                    <a:pt x="59" y="6"/>
                    <a:pt x="59" y="14"/>
                  </a:cubicBezTo>
                  <a:cubicBezTo>
                    <a:pt x="59" y="37"/>
                    <a:pt x="59" y="37"/>
                    <a:pt x="59" y="37"/>
                  </a:cubicBezTo>
                  <a:cubicBezTo>
                    <a:pt x="59" y="46"/>
                    <a:pt x="59" y="52"/>
                    <a:pt x="54" y="58"/>
                  </a:cubicBezTo>
                  <a:cubicBezTo>
                    <a:pt x="49" y="63"/>
                    <a:pt x="42" y="65"/>
                    <a:pt x="32" y="65"/>
                  </a:cubicBezTo>
                  <a:cubicBezTo>
                    <a:pt x="15" y="65"/>
                    <a:pt x="8" y="57"/>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3"/>
            <p:cNvSpPr>
              <a:spLocks/>
            </p:cNvSpPr>
            <p:nvPr userDrawn="1"/>
          </p:nvSpPr>
          <p:spPr bwMode="auto">
            <a:xfrm>
              <a:off x="1792" y="3150"/>
              <a:ext cx="68" cy="123"/>
            </a:xfrm>
            <a:custGeom>
              <a:avLst/>
              <a:gdLst>
                <a:gd name="T0" fmla="*/ 0 w 37"/>
                <a:gd name="T1" fmla="*/ 48 h 66"/>
                <a:gd name="T2" fmla="*/ 2 w 37"/>
                <a:gd name="T3" fmla="*/ 47 h 66"/>
                <a:gd name="T4" fmla="*/ 16 w 37"/>
                <a:gd name="T5" fmla="*/ 62 h 66"/>
                <a:gd name="T6" fmla="*/ 27 w 37"/>
                <a:gd name="T7" fmla="*/ 51 h 66"/>
                <a:gd name="T8" fmla="*/ 24 w 37"/>
                <a:gd name="T9" fmla="*/ 43 h 66"/>
                <a:gd name="T10" fmla="*/ 13 w 37"/>
                <a:gd name="T11" fmla="*/ 36 h 66"/>
                <a:gd name="T12" fmla="*/ 1 w 37"/>
                <a:gd name="T13" fmla="*/ 19 h 66"/>
                <a:gd name="T14" fmla="*/ 21 w 37"/>
                <a:gd name="T15" fmla="*/ 0 h 66"/>
                <a:gd name="T16" fmla="*/ 33 w 37"/>
                <a:gd name="T17" fmla="*/ 1 h 66"/>
                <a:gd name="T18" fmla="*/ 34 w 37"/>
                <a:gd name="T19" fmla="*/ 14 h 66"/>
                <a:gd name="T20" fmla="*/ 32 w 37"/>
                <a:gd name="T21" fmla="*/ 15 h 66"/>
                <a:gd name="T22" fmla="*/ 21 w 37"/>
                <a:gd name="T23" fmla="*/ 4 h 66"/>
                <a:gd name="T24" fmla="*/ 10 w 37"/>
                <a:gd name="T25" fmla="*/ 14 h 66"/>
                <a:gd name="T26" fmla="*/ 13 w 37"/>
                <a:gd name="T27" fmla="*/ 22 h 66"/>
                <a:gd name="T28" fmla="*/ 24 w 37"/>
                <a:gd name="T29" fmla="*/ 28 h 66"/>
                <a:gd name="T30" fmla="*/ 37 w 37"/>
                <a:gd name="T31" fmla="*/ 46 h 66"/>
                <a:gd name="T32" fmla="*/ 16 w 37"/>
                <a:gd name="T33" fmla="*/ 66 h 66"/>
                <a:gd name="T34" fmla="*/ 1 w 37"/>
                <a:gd name="T35" fmla="*/ 61 h 66"/>
                <a:gd name="T36" fmla="*/ 0 w 37"/>
                <a:gd name="T3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6">
                  <a:moveTo>
                    <a:pt x="0" y="48"/>
                  </a:moveTo>
                  <a:cubicBezTo>
                    <a:pt x="2" y="47"/>
                    <a:pt x="2" y="47"/>
                    <a:pt x="2" y="47"/>
                  </a:cubicBezTo>
                  <a:cubicBezTo>
                    <a:pt x="4" y="57"/>
                    <a:pt x="8" y="62"/>
                    <a:pt x="16" y="62"/>
                  </a:cubicBezTo>
                  <a:cubicBezTo>
                    <a:pt x="23" y="62"/>
                    <a:pt x="27" y="58"/>
                    <a:pt x="27" y="51"/>
                  </a:cubicBezTo>
                  <a:cubicBezTo>
                    <a:pt x="27" y="48"/>
                    <a:pt x="26" y="45"/>
                    <a:pt x="24" y="43"/>
                  </a:cubicBezTo>
                  <a:cubicBezTo>
                    <a:pt x="20" y="40"/>
                    <a:pt x="16" y="38"/>
                    <a:pt x="13" y="36"/>
                  </a:cubicBezTo>
                  <a:cubicBezTo>
                    <a:pt x="5" y="32"/>
                    <a:pt x="1" y="27"/>
                    <a:pt x="1" y="19"/>
                  </a:cubicBezTo>
                  <a:cubicBezTo>
                    <a:pt x="1" y="8"/>
                    <a:pt x="9" y="0"/>
                    <a:pt x="21" y="0"/>
                  </a:cubicBezTo>
                  <a:cubicBezTo>
                    <a:pt x="24" y="0"/>
                    <a:pt x="28" y="0"/>
                    <a:pt x="33" y="1"/>
                  </a:cubicBezTo>
                  <a:cubicBezTo>
                    <a:pt x="34" y="14"/>
                    <a:pt x="34" y="14"/>
                    <a:pt x="34" y="14"/>
                  </a:cubicBezTo>
                  <a:cubicBezTo>
                    <a:pt x="32" y="15"/>
                    <a:pt x="32" y="15"/>
                    <a:pt x="32" y="15"/>
                  </a:cubicBezTo>
                  <a:cubicBezTo>
                    <a:pt x="30" y="7"/>
                    <a:pt x="27" y="4"/>
                    <a:pt x="21" y="4"/>
                  </a:cubicBezTo>
                  <a:cubicBezTo>
                    <a:pt x="15" y="4"/>
                    <a:pt x="10" y="8"/>
                    <a:pt x="10" y="14"/>
                  </a:cubicBezTo>
                  <a:cubicBezTo>
                    <a:pt x="10" y="17"/>
                    <a:pt x="11" y="20"/>
                    <a:pt x="13" y="22"/>
                  </a:cubicBezTo>
                  <a:cubicBezTo>
                    <a:pt x="16" y="25"/>
                    <a:pt x="20" y="26"/>
                    <a:pt x="24" y="28"/>
                  </a:cubicBezTo>
                  <a:cubicBezTo>
                    <a:pt x="32" y="33"/>
                    <a:pt x="37" y="38"/>
                    <a:pt x="37" y="46"/>
                  </a:cubicBezTo>
                  <a:cubicBezTo>
                    <a:pt x="37" y="58"/>
                    <a:pt x="29" y="66"/>
                    <a:pt x="16" y="66"/>
                  </a:cubicBezTo>
                  <a:cubicBezTo>
                    <a:pt x="10" y="66"/>
                    <a:pt x="6" y="64"/>
                    <a:pt x="1" y="61"/>
                  </a:cubicBezTo>
                  <a:lnTo>
                    <a:pt x="0"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4"/>
            <p:cNvSpPr>
              <a:spLocks/>
            </p:cNvSpPr>
            <p:nvPr userDrawn="1"/>
          </p:nvSpPr>
          <p:spPr bwMode="auto">
            <a:xfrm>
              <a:off x="1879" y="3152"/>
              <a:ext cx="52" cy="117"/>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3 w 28"/>
                <a:gd name="T13" fmla="*/ 0 h 63"/>
                <a:gd name="T14" fmla="*/ 28 w 28"/>
                <a:gd name="T15" fmla="*/ 0 h 63"/>
                <a:gd name="T16" fmla="*/ 28 w 28"/>
                <a:gd name="T17" fmla="*/ 3 h 63"/>
                <a:gd name="T18" fmla="*/ 27 w 28"/>
                <a:gd name="T19" fmla="*/ 3 h 63"/>
                <a:gd name="T20" fmla="*/ 19 w 28"/>
                <a:gd name="T21" fmla="*/ 11 h 63"/>
                <a:gd name="T22" fmla="*/ 19 w 28"/>
                <a:gd name="T23" fmla="*/ 53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3" y="0"/>
                  </a:cubicBezTo>
                  <a:cubicBezTo>
                    <a:pt x="18" y="0"/>
                    <a:pt x="23" y="0"/>
                    <a:pt x="28" y="0"/>
                  </a:cubicBezTo>
                  <a:cubicBezTo>
                    <a:pt x="28" y="3"/>
                    <a:pt x="28" y="3"/>
                    <a:pt x="28" y="3"/>
                  </a:cubicBezTo>
                  <a:cubicBezTo>
                    <a:pt x="27" y="3"/>
                    <a:pt x="27" y="3"/>
                    <a:pt x="27" y="3"/>
                  </a:cubicBezTo>
                  <a:cubicBezTo>
                    <a:pt x="20" y="3"/>
                    <a:pt x="19" y="5"/>
                    <a:pt x="19" y="11"/>
                  </a:cubicBezTo>
                  <a:cubicBezTo>
                    <a:pt x="19" y="53"/>
                    <a:pt x="19" y="53"/>
                    <a:pt x="19" y="53"/>
                  </a:cubicBezTo>
                  <a:cubicBezTo>
                    <a:pt x="19" y="59"/>
                    <a:pt x="20" y="60"/>
                    <a:pt x="28" y="60"/>
                  </a:cubicBezTo>
                  <a:cubicBezTo>
                    <a:pt x="28" y="63"/>
                    <a:pt x="28" y="63"/>
                    <a:pt x="28" y="63"/>
                  </a:cubicBezTo>
                  <a:cubicBezTo>
                    <a:pt x="23" y="63"/>
                    <a:pt x="19" y="63"/>
                    <a:pt x="15" y="63"/>
                  </a:cubicBezTo>
                  <a:cubicBezTo>
                    <a:pt x="10" y="63"/>
                    <a:pt x="5"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5"/>
            <p:cNvSpPr>
              <a:spLocks/>
            </p:cNvSpPr>
            <p:nvPr userDrawn="1"/>
          </p:nvSpPr>
          <p:spPr bwMode="auto">
            <a:xfrm>
              <a:off x="1944" y="3152"/>
              <a:ext cx="96" cy="119"/>
            </a:xfrm>
            <a:custGeom>
              <a:avLst/>
              <a:gdLst>
                <a:gd name="T0" fmla="*/ 0 w 52"/>
                <a:gd name="T1" fmla="*/ 60 h 64"/>
                <a:gd name="T2" fmla="*/ 8 w 52"/>
                <a:gd name="T3" fmla="*/ 54 h 64"/>
                <a:gd name="T4" fmla="*/ 8 w 52"/>
                <a:gd name="T5" fmla="*/ 10 h 64"/>
                <a:gd name="T6" fmla="*/ 0 w 52"/>
                <a:gd name="T7" fmla="*/ 3 h 64"/>
                <a:gd name="T8" fmla="*/ 0 w 52"/>
                <a:gd name="T9" fmla="*/ 3 h 64"/>
                <a:gd name="T10" fmla="*/ 0 w 52"/>
                <a:gd name="T11" fmla="*/ 0 h 64"/>
                <a:gd name="T12" fmla="*/ 22 w 52"/>
                <a:gd name="T13" fmla="*/ 0 h 64"/>
                <a:gd name="T14" fmla="*/ 46 w 52"/>
                <a:gd name="T15" fmla="*/ 0 h 64"/>
                <a:gd name="T16" fmla="*/ 46 w 52"/>
                <a:gd name="T17" fmla="*/ 14 h 64"/>
                <a:gd name="T18" fmla="*/ 44 w 52"/>
                <a:gd name="T19" fmla="*/ 14 h 64"/>
                <a:gd name="T20" fmla="*/ 30 w 52"/>
                <a:gd name="T21" fmla="*/ 4 h 64"/>
                <a:gd name="T22" fmla="*/ 19 w 52"/>
                <a:gd name="T23" fmla="*/ 4 h 64"/>
                <a:gd name="T24" fmla="*/ 19 w 52"/>
                <a:gd name="T25" fmla="*/ 28 h 64"/>
                <a:gd name="T26" fmla="*/ 27 w 52"/>
                <a:gd name="T27" fmla="*/ 28 h 64"/>
                <a:gd name="T28" fmla="*/ 37 w 52"/>
                <a:gd name="T29" fmla="*/ 21 h 64"/>
                <a:gd name="T30" fmla="*/ 37 w 52"/>
                <a:gd name="T31" fmla="*/ 20 h 64"/>
                <a:gd name="T32" fmla="*/ 40 w 52"/>
                <a:gd name="T33" fmla="*/ 20 h 64"/>
                <a:gd name="T34" fmla="*/ 40 w 52"/>
                <a:gd name="T35" fmla="*/ 30 h 64"/>
                <a:gd name="T36" fmla="*/ 40 w 52"/>
                <a:gd name="T37" fmla="*/ 40 h 64"/>
                <a:gd name="T38" fmla="*/ 38 w 52"/>
                <a:gd name="T39" fmla="*/ 41 h 64"/>
                <a:gd name="T40" fmla="*/ 27 w 52"/>
                <a:gd name="T41" fmla="*/ 33 h 64"/>
                <a:gd name="T42" fmla="*/ 19 w 52"/>
                <a:gd name="T43" fmla="*/ 33 h 64"/>
                <a:gd name="T44" fmla="*/ 19 w 52"/>
                <a:gd name="T45" fmla="*/ 51 h 64"/>
                <a:gd name="T46" fmla="*/ 30 w 52"/>
                <a:gd name="T47" fmla="*/ 59 h 64"/>
                <a:gd name="T48" fmla="*/ 49 w 52"/>
                <a:gd name="T49" fmla="*/ 48 h 64"/>
                <a:gd name="T50" fmla="*/ 52 w 52"/>
                <a:gd name="T51" fmla="*/ 49 h 64"/>
                <a:gd name="T52" fmla="*/ 48 w 52"/>
                <a:gd name="T53" fmla="*/ 64 h 64"/>
                <a:gd name="T54" fmla="*/ 27 w 52"/>
                <a:gd name="T55" fmla="*/ 63 h 64"/>
                <a:gd name="T56" fmla="*/ 16 w 52"/>
                <a:gd name="T57" fmla="*/ 63 h 64"/>
                <a:gd name="T58" fmla="*/ 8 w 52"/>
                <a:gd name="T59" fmla="*/ 63 h 64"/>
                <a:gd name="T60" fmla="*/ 0 w 52"/>
                <a:gd name="T61" fmla="*/ 64 h 64"/>
                <a:gd name="T62" fmla="*/ 0 w 52"/>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64">
                  <a:moveTo>
                    <a:pt x="0" y="60"/>
                  </a:moveTo>
                  <a:cubicBezTo>
                    <a:pt x="7" y="60"/>
                    <a:pt x="8" y="59"/>
                    <a:pt x="8" y="54"/>
                  </a:cubicBezTo>
                  <a:cubicBezTo>
                    <a:pt x="8" y="10"/>
                    <a:pt x="8" y="10"/>
                    <a:pt x="8" y="10"/>
                  </a:cubicBezTo>
                  <a:cubicBezTo>
                    <a:pt x="8" y="4"/>
                    <a:pt x="8" y="3"/>
                    <a:pt x="0" y="3"/>
                  </a:cubicBezTo>
                  <a:cubicBezTo>
                    <a:pt x="0" y="3"/>
                    <a:pt x="0" y="3"/>
                    <a:pt x="0" y="3"/>
                  </a:cubicBezTo>
                  <a:cubicBezTo>
                    <a:pt x="0" y="0"/>
                    <a:pt x="0" y="0"/>
                    <a:pt x="0" y="0"/>
                  </a:cubicBezTo>
                  <a:cubicBezTo>
                    <a:pt x="5" y="0"/>
                    <a:pt x="12" y="0"/>
                    <a:pt x="22" y="0"/>
                  </a:cubicBezTo>
                  <a:cubicBezTo>
                    <a:pt x="36" y="0"/>
                    <a:pt x="44" y="0"/>
                    <a:pt x="46" y="0"/>
                  </a:cubicBezTo>
                  <a:cubicBezTo>
                    <a:pt x="46" y="14"/>
                    <a:pt x="46" y="14"/>
                    <a:pt x="46" y="14"/>
                  </a:cubicBezTo>
                  <a:cubicBezTo>
                    <a:pt x="44" y="14"/>
                    <a:pt x="44" y="14"/>
                    <a:pt x="44" y="14"/>
                  </a:cubicBezTo>
                  <a:cubicBezTo>
                    <a:pt x="43" y="5"/>
                    <a:pt x="39" y="4"/>
                    <a:pt x="30" y="4"/>
                  </a:cubicBezTo>
                  <a:cubicBezTo>
                    <a:pt x="19" y="4"/>
                    <a:pt x="19" y="4"/>
                    <a:pt x="19" y="4"/>
                  </a:cubicBezTo>
                  <a:cubicBezTo>
                    <a:pt x="19" y="28"/>
                    <a:pt x="19" y="28"/>
                    <a:pt x="19" y="28"/>
                  </a:cubicBezTo>
                  <a:cubicBezTo>
                    <a:pt x="27" y="28"/>
                    <a:pt x="27" y="28"/>
                    <a:pt x="27" y="28"/>
                  </a:cubicBezTo>
                  <a:cubicBezTo>
                    <a:pt x="35" y="28"/>
                    <a:pt x="37" y="27"/>
                    <a:pt x="37" y="21"/>
                  </a:cubicBezTo>
                  <a:cubicBezTo>
                    <a:pt x="37" y="20"/>
                    <a:pt x="37" y="20"/>
                    <a:pt x="37" y="20"/>
                  </a:cubicBezTo>
                  <a:cubicBezTo>
                    <a:pt x="40" y="20"/>
                    <a:pt x="40" y="20"/>
                    <a:pt x="40" y="20"/>
                  </a:cubicBezTo>
                  <a:cubicBezTo>
                    <a:pt x="40" y="24"/>
                    <a:pt x="40" y="27"/>
                    <a:pt x="40" y="30"/>
                  </a:cubicBezTo>
                  <a:cubicBezTo>
                    <a:pt x="40" y="33"/>
                    <a:pt x="40" y="36"/>
                    <a:pt x="40" y="40"/>
                  </a:cubicBezTo>
                  <a:cubicBezTo>
                    <a:pt x="38" y="41"/>
                    <a:pt x="38" y="41"/>
                    <a:pt x="38" y="41"/>
                  </a:cubicBezTo>
                  <a:cubicBezTo>
                    <a:pt x="37" y="33"/>
                    <a:pt x="35" y="33"/>
                    <a:pt x="27" y="33"/>
                  </a:cubicBezTo>
                  <a:cubicBezTo>
                    <a:pt x="19" y="33"/>
                    <a:pt x="19" y="33"/>
                    <a:pt x="19" y="33"/>
                  </a:cubicBezTo>
                  <a:cubicBezTo>
                    <a:pt x="19" y="51"/>
                    <a:pt x="19" y="51"/>
                    <a:pt x="19" y="51"/>
                  </a:cubicBezTo>
                  <a:cubicBezTo>
                    <a:pt x="19" y="58"/>
                    <a:pt x="21" y="59"/>
                    <a:pt x="30" y="59"/>
                  </a:cubicBezTo>
                  <a:cubicBezTo>
                    <a:pt x="42" y="59"/>
                    <a:pt x="47" y="58"/>
                    <a:pt x="49" y="48"/>
                  </a:cubicBezTo>
                  <a:cubicBezTo>
                    <a:pt x="52" y="49"/>
                    <a:pt x="52" y="49"/>
                    <a:pt x="52" y="49"/>
                  </a:cubicBezTo>
                  <a:cubicBezTo>
                    <a:pt x="48" y="64"/>
                    <a:pt x="48" y="64"/>
                    <a:pt x="48" y="64"/>
                  </a:cubicBezTo>
                  <a:cubicBezTo>
                    <a:pt x="40" y="63"/>
                    <a:pt x="32" y="63"/>
                    <a:pt x="27" y="63"/>
                  </a:cubicBezTo>
                  <a:cubicBezTo>
                    <a:pt x="22" y="63"/>
                    <a:pt x="18" y="63"/>
                    <a:pt x="16" y="63"/>
                  </a:cubicBezTo>
                  <a:cubicBezTo>
                    <a:pt x="13" y="63"/>
                    <a:pt x="10" y="63"/>
                    <a:pt x="8" y="63"/>
                  </a:cubicBezTo>
                  <a:cubicBezTo>
                    <a:pt x="5" y="63"/>
                    <a:pt x="2" y="63"/>
                    <a:pt x="0" y="64"/>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6"/>
            <p:cNvSpPr>
              <a:spLocks/>
            </p:cNvSpPr>
            <p:nvPr userDrawn="1"/>
          </p:nvSpPr>
          <p:spPr bwMode="auto">
            <a:xfrm>
              <a:off x="993" y="3336"/>
              <a:ext cx="122" cy="119"/>
            </a:xfrm>
            <a:custGeom>
              <a:avLst/>
              <a:gdLst>
                <a:gd name="T0" fmla="*/ 0 w 66"/>
                <a:gd name="T1" fmla="*/ 0 h 64"/>
                <a:gd name="T2" fmla="*/ 14 w 66"/>
                <a:gd name="T3" fmla="*/ 0 h 64"/>
                <a:gd name="T4" fmla="*/ 27 w 66"/>
                <a:gd name="T5" fmla="*/ 0 h 64"/>
                <a:gd name="T6" fmla="*/ 27 w 66"/>
                <a:gd name="T7" fmla="*/ 3 h 64"/>
                <a:gd name="T8" fmla="*/ 26 w 66"/>
                <a:gd name="T9" fmla="*/ 3 h 64"/>
                <a:gd name="T10" fmla="*/ 20 w 66"/>
                <a:gd name="T11" fmla="*/ 11 h 64"/>
                <a:gd name="T12" fmla="*/ 20 w 66"/>
                <a:gd name="T13" fmla="*/ 40 h 64"/>
                <a:gd name="T14" fmla="*/ 36 w 66"/>
                <a:gd name="T15" fmla="*/ 60 h 64"/>
                <a:gd name="T16" fmla="*/ 51 w 66"/>
                <a:gd name="T17" fmla="*/ 52 h 64"/>
                <a:gd name="T18" fmla="*/ 54 w 66"/>
                <a:gd name="T19" fmla="*/ 39 h 64"/>
                <a:gd name="T20" fmla="*/ 54 w 66"/>
                <a:gd name="T21" fmla="*/ 14 h 64"/>
                <a:gd name="T22" fmla="*/ 47 w 66"/>
                <a:gd name="T23" fmla="*/ 3 h 64"/>
                <a:gd name="T24" fmla="*/ 45 w 66"/>
                <a:gd name="T25" fmla="*/ 3 h 64"/>
                <a:gd name="T26" fmla="*/ 45 w 66"/>
                <a:gd name="T27" fmla="*/ 0 h 64"/>
                <a:gd name="T28" fmla="*/ 54 w 66"/>
                <a:gd name="T29" fmla="*/ 0 h 64"/>
                <a:gd name="T30" fmla="*/ 66 w 66"/>
                <a:gd name="T31" fmla="*/ 0 h 64"/>
                <a:gd name="T32" fmla="*/ 66 w 66"/>
                <a:gd name="T33" fmla="*/ 3 h 64"/>
                <a:gd name="T34" fmla="*/ 65 w 66"/>
                <a:gd name="T35" fmla="*/ 3 h 64"/>
                <a:gd name="T36" fmla="*/ 59 w 66"/>
                <a:gd name="T37" fmla="*/ 14 h 64"/>
                <a:gd name="T38" fmla="*/ 59 w 66"/>
                <a:gd name="T39" fmla="*/ 37 h 64"/>
                <a:gd name="T40" fmla="*/ 53 w 66"/>
                <a:gd name="T41" fmla="*/ 57 h 64"/>
                <a:gd name="T42" fmla="*/ 32 w 66"/>
                <a:gd name="T43" fmla="*/ 64 h 64"/>
                <a:gd name="T44" fmla="*/ 8 w 66"/>
                <a:gd name="T45" fmla="*/ 40 h 64"/>
                <a:gd name="T46" fmla="*/ 8 w 66"/>
                <a:gd name="T47" fmla="*/ 13 h 64"/>
                <a:gd name="T48" fmla="*/ 0 w 66"/>
                <a:gd name="T49" fmla="*/ 3 h 64"/>
                <a:gd name="T50" fmla="*/ 0 w 66"/>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64">
                  <a:moveTo>
                    <a:pt x="0" y="0"/>
                  </a:moveTo>
                  <a:cubicBezTo>
                    <a:pt x="5" y="0"/>
                    <a:pt x="9" y="0"/>
                    <a:pt x="14" y="0"/>
                  </a:cubicBezTo>
                  <a:cubicBezTo>
                    <a:pt x="18" y="0"/>
                    <a:pt x="23" y="0"/>
                    <a:pt x="27" y="0"/>
                  </a:cubicBezTo>
                  <a:cubicBezTo>
                    <a:pt x="27" y="3"/>
                    <a:pt x="27" y="3"/>
                    <a:pt x="27" y="3"/>
                  </a:cubicBezTo>
                  <a:cubicBezTo>
                    <a:pt x="27" y="3"/>
                    <a:pt x="27" y="3"/>
                    <a:pt x="26" y="3"/>
                  </a:cubicBezTo>
                  <a:cubicBezTo>
                    <a:pt x="20" y="3"/>
                    <a:pt x="20" y="5"/>
                    <a:pt x="20" y="11"/>
                  </a:cubicBezTo>
                  <a:cubicBezTo>
                    <a:pt x="20" y="40"/>
                    <a:pt x="20" y="40"/>
                    <a:pt x="20" y="40"/>
                  </a:cubicBezTo>
                  <a:cubicBezTo>
                    <a:pt x="20" y="54"/>
                    <a:pt x="25" y="60"/>
                    <a:pt x="36" y="60"/>
                  </a:cubicBezTo>
                  <a:cubicBezTo>
                    <a:pt x="43" y="60"/>
                    <a:pt x="48" y="57"/>
                    <a:pt x="51" y="52"/>
                  </a:cubicBezTo>
                  <a:cubicBezTo>
                    <a:pt x="53" y="48"/>
                    <a:pt x="54" y="44"/>
                    <a:pt x="54" y="39"/>
                  </a:cubicBezTo>
                  <a:cubicBezTo>
                    <a:pt x="54" y="14"/>
                    <a:pt x="54" y="14"/>
                    <a:pt x="54" y="14"/>
                  </a:cubicBezTo>
                  <a:cubicBezTo>
                    <a:pt x="54" y="5"/>
                    <a:pt x="53" y="3"/>
                    <a:pt x="47" y="3"/>
                  </a:cubicBezTo>
                  <a:cubicBezTo>
                    <a:pt x="46" y="3"/>
                    <a:pt x="45" y="3"/>
                    <a:pt x="45" y="3"/>
                  </a:cubicBezTo>
                  <a:cubicBezTo>
                    <a:pt x="45" y="0"/>
                    <a:pt x="45" y="0"/>
                    <a:pt x="45" y="0"/>
                  </a:cubicBezTo>
                  <a:cubicBezTo>
                    <a:pt x="48" y="0"/>
                    <a:pt x="51" y="0"/>
                    <a:pt x="54" y="0"/>
                  </a:cubicBezTo>
                  <a:cubicBezTo>
                    <a:pt x="58" y="0"/>
                    <a:pt x="62" y="0"/>
                    <a:pt x="66" y="0"/>
                  </a:cubicBezTo>
                  <a:cubicBezTo>
                    <a:pt x="66" y="3"/>
                    <a:pt x="66" y="3"/>
                    <a:pt x="66" y="3"/>
                  </a:cubicBezTo>
                  <a:cubicBezTo>
                    <a:pt x="65" y="3"/>
                    <a:pt x="65" y="3"/>
                    <a:pt x="65" y="3"/>
                  </a:cubicBezTo>
                  <a:cubicBezTo>
                    <a:pt x="59" y="3"/>
                    <a:pt x="59" y="5"/>
                    <a:pt x="59" y="14"/>
                  </a:cubicBezTo>
                  <a:cubicBezTo>
                    <a:pt x="59" y="37"/>
                    <a:pt x="59" y="37"/>
                    <a:pt x="59" y="37"/>
                  </a:cubicBezTo>
                  <a:cubicBezTo>
                    <a:pt x="59" y="46"/>
                    <a:pt x="58" y="52"/>
                    <a:pt x="53" y="57"/>
                  </a:cubicBezTo>
                  <a:cubicBezTo>
                    <a:pt x="49" y="62"/>
                    <a:pt x="42" y="64"/>
                    <a:pt x="32" y="64"/>
                  </a:cubicBezTo>
                  <a:cubicBezTo>
                    <a:pt x="16" y="64"/>
                    <a:pt x="8" y="56"/>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7"/>
            <p:cNvSpPr>
              <a:spLocks/>
            </p:cNvSpPr>
            <p:nvPr userDrawn="1"/>
          </p:nvSpPr>
          <p:spPr bwMode="auto">
            <a:xfrm>
              <a:off x="1128" y="3336"/>
              <a:ext cx="126" cy="121"/>
            </a:xfrm>
            <a:custGeom>
              <a:avLst/>
              <a:gdLst>
                <a:gd name="T0" fmla="*/ 0 w 68"/>
                <a:gd name="T1" fmla="*/ 60 h 65"/>
                <a:gd name="T2" fmla="*/ 1 w 68"/>
                <a:gd name="T3" fmla="*/ 60 h 65"/>
                <a:gd name="T4" fmla="*/ 9 w 68"/>
                <a:gd name="T5" fmla="*/ 46 h 65"/>
                <a:gd name="T6" fmla="*/ 9 w 68"/>
                <a:gd name="T7" fmla="*/ 12 h 65"/>
                <a:gd name="T8" fmla="*/ 0 w 68"/>
                <a:gd name="T9" fmla="*/ 3 h 65"/>
                <a:gd name="T10" fmla="*/ 0 w 68"/>
                <a:gd name="T11" fmla="*/ 0 h 65"/>
                <a:gd name="T12" fmla="*/ 10 w 68"/>
                <a:gd name="T13" fmla="*/ 0 h 65"/>
                <a:gd name="T14" fmla="*/ 18 w 68"/>
                <a:gd name="T15" fmla="*/ 0 h 65"/>
                <a:gd name="T16" fmla="*/ 54 w 68"/>
                <a:gd name="T17" fmla="*/ 45 h 65"/>
                <a:gd name="T18" fmla="*/ 54 w 68"/>
                <a:gd name="T19" fmla="*/ 13 h 65"/>
                <a:gd name="T20" fmla="*/ 45 w 68"/>
                <a:gd name="T21" fmla="*/ 3 h 65"/>
                <a:gd name="T22" fmla="*/ 44 w 68"/>
                <a:gd name="T23" fmla="*/ 3 h 65"/>
                <a:gd name="T24" fmla="*/ 44 w 68"/>
                <a:gd name="T25" fmla="*/ 0 h 65"/>
                <a:gd name="T26" fmla="*/ 53 w 68"/>
                <a:gd name="T27" fmla="*/ 0 h 65"/>
                <a:gd name="T28" fmla="*/ 68 w 68"/>
                <a:gd name="T29" fmla="*/ 0 h 65"/>
                <a:gd name="T30" fmla="*/ 68 w 68"/>
                <a:gd name="T31" fmla="*/ 3 h 65"/>
                <a:gd name="T32" fmla="*/ 67 w 68"/>
                <a:gd name="T33" fmla="*/ 3 h 65"/>
                <a:gd name="T34" fmla="*/ 59 w 68"/>
                <a:gd name="T35" fmla="*/ 16 h 65"/>
                <a:gd name="T36" fmla="*/ 59 w 68"/>
                <a:gd name="T37" fmla="*/ 65 h 65"/>
                <a:gd name="T38" fmla="*/ 55 w 68"/>
                <a:gd name="T39" fmla="*/ 65 h 65"/>
                <a:gd name="T40" fmla="*/ 14 w 68"/>
                <a:gd name="T41" fmla="*/ 13 h 65"/>
                <a:gd name="T42" fmla="*/ 14 w 68"/>
                <a:gd name="T43" fmla="*/ 46 h 65"/>
                <a:gd name="T44" fmla="*/ 22 w 68"/>
                <a:gd name="T45" fmla="*/ 60 h 65"/>
                <a:gd name="T46" fmla="*/ 23 w 68"/>
                <a:gd name="T47" fmla="*/ 60 h 65"/>
                <a:gd name="T48" fmla="*/ 23 w 68"/>
                <a:gd name="T49" fmla="*/ 63 h 65"/>
                <a:gd name="T50" fmla="*/ 12 w 68"/>
                <a:gd name="T51" fmla="*/ 63 h 65"/>
                <a:gd name="T52" fmla="*/ 0 w 68"/>
                <a:gd name="T53" fmla="*/ 63 h 65"/>
                <a:gd name="T54" fmla="*/ 0 w 68"/>
                <a:gd name="T5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65">
                  <a:moveTo>
                    <a:pt x="0" y="60"/>
                  </a:moveTo>
                  <a:cubicBezTo>
                    <a:pt x="1" y="60"/>
                    <a:pt x="1" y="60"/>
                    <a:pt x="1" y="60"/>
                  </a:cubicBezTo>
                  <a:cubicBezTo>
                    <a:pt x="8" y="60"/>
                    <a:pt x="9" y="56"/>
                    <a:pt x="9" y="46"/>
                  </a:cubicBezTo>
                  <a:cubicBezTo>
                    <a:pt x="9" y="12"/>
                    <a:pt x="9" y="12"/>
                    <a:pt x="9" y="12"/>
                  </a:cubicBezTo>
                  <a:cubicBezTo>
                    <a:pt x="9" y="6"/>
                    <a:pt x="8" y="4"/>
                    <a:pt x="0" y="3"/>
                  </a:cubicBezTo>
                  <a:cubicBezTo>
                    <a:pt x="0" y="0"/>
                    <a:pt x="0" y="0"/>
                    <a:pt x="0" y="0"/>
                  </a:cubicBezTo>
                  <a:cubicBezTo>
                    <a:pt x="2" y="0"/>
                    <a:pt x="5" y="0"/>
                    <a:pt x="10" y="0"/>
                  </a:cubicBezTo>
                  <a:cubicBezTo>
                    <a:pt x="14" y="0"/>
                    <a:pt x="18" y="0"/>
                    <a:pt x="18" y="0"/>
                  </a:cubicBezTo>
                  <a:cubicBezTo>
                    <a:pt x="54" y="45"/>
                    <a:pt x="54" y="45"/>
                    <a:pt x="54" y="45"/>
                  </a:cubicBezTo>
                  <a:cubicBezTo>
                    <a:pt x="54" y="13"/>
                    <a:pt x="54" y="13"/>
                    <a:pt x="54" y="13"/>
                  </a:cubicBezTo>
                  <a:cubicBezTo>
                    <a:pt x="54" y="5"/>
                    <a:pt x="52" y="3"/>
                    <a:pt x="45" y="3"/>
                  </a:cubicBezTo>
                  <a:cubicBezTo>
                    <a:pt x="44" y="3"/>
                    <a:pt x="44" y="3"/>
                    <a:pt x="44" y="3"/>
                  </a:cubicBezTo>
                  <a:cubicBezTo>
                    <a:pt x="44" y="0"/>
                    <a:pt x="44" y="0"/>
                    <a:pt x="44" y="0"/>
                  </a:cubicBezTo>
                  <a:cubicBezTo>
                    <a:pt x="47" y="0"/>
                    <a:pt x="50" y="0"/>
                    <a:pt x="53" y="0"/>
                  </a:cubicBezTo>
                  <a:cubicBezTo>
                    <a:pt x="59" y="0"/>
                    <a:pt x="64" y="0"/>
                    <a:pt x="68" y="0"/>
                  </a:cubicBezTo>
                  <a:cubicBezTo>
                    <a:pt x="68" y="3"/>
                    <a:pt x="68" y="3"/>
                    <a:pt x="68" y="3"/>
                  </a:cubicBezTo>
                  <a:cubicBezTo>
                    <a:pt x="67" y="3"/>
                    <a:pt x="67" y="3"/>
                    <a:pt x="67" y="3"/>
                  </a:cubicBezTo>
                  <a:cubicBezTo>
                    <a:pt x="60" y="3"/>
                    <a:pt x="59" y="6"/>
                    <a:pt x="59" y="16"/>
                  </a:cubicBezTo>
                  <a:cubicBezTo>
                    <a:pt x="59" y="65"/>
                    <a:pt x="59" y="65"/>
                    <a:pt x="59" y="65"/>
                  </a:cubicBezTo>
                  <a:cubicBezTo>
                    <a:pt x="55" y="65"/>
                    <a:pt x="55" y="65"/>
                    <a:pt x="55" y="65"/>
                  </a:cubicBezTo>
                  <a:cubicBezTo>
                    <a:pt x="14" y="13"/>
                    <a:pt x="14" y="13"/>
                    <a:pt x="14" y="13"/>
                  </a:cubicBezTo>
                  <a:cubicBezTo>
                    <a:pt x="14" y="46"/>
                    <a:pt x="14" y="46"/>
                    <a:pt x="14" y="46"/>
                  </a:cubicBezTo>
                  <a:cubicBezTo>
                    <a:pt x="14" y="56"/>
                    <a:pt x="14" y="60"/>
                    <a:pt x="22" y="60"/>
                  </a:cubicBezTo>
                  <a:cubicBezTo>
                    <a:pt x="23" y="60"/>
                    <a:pt x="23" y="60"/>
                    <a:pt x="23" y="60"/>
                  </a:cubicBezTo>
                  <a:cubicBezTo>
                    <a:pt x="23" y="63"/>
                    <a:pt x="23" y="63"/>
                    <a:pt x="23" y="63"/>
                  </a:cubicBezTo>
                  <a:cubicBezTo>
                    <a:pt x="20" y="63"/>
                    <a:pt x="17" y="63"/>
                    <a:pt x="12" y="63"/>
                  </a:cubicBezTo>
                  <a:cubicBezTo>
                    <a:pt x="8" y="63"/>
                    <a:pt x="4"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8"/>
            <p:cNvSpPr>
              <a:spLocks/>
            </p:cNvSpPr>
            <p:nvPr userDrawn="1"/>
          </p:nvSpPr>
          <p:spPr bwMode="auto">
            <a:xfrm>
              <a:off x="1265"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7 w 28"/>
                <a:gd name="T15" fmla="*/ 0 h 63"/>
                <a:gd name="T16" fmla="*/ 27 w 28"/>
                <a:gd name="T17" fmla="*/ 3 h 63"/>
                <a:gd name="T18" fmla="*/ 26 w 28"/>
                <a:gd name="T19" fmla="*/ 3 h 63"/>
                <a:gd name="T20" fmla="*/ 19 w 28"/>
                <a:gd name="T21" fmla="*/ 10 h 63"/>
                <a:gd name="T22" fmla="*/ 19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2" y="0"/>
                    <a:pt x="27" y="0"/>
                  </a:cubicBezTo>
                  <a:cubicBezTo>
                    <a:pt x="27" y="3"/>
                    <a:pt x="27" y="3"/>
                    <a:pt x="27" y="3"/>
                  </a:cubicBezTo>
                  <a:cubicBezTo>
                    <a:pt x="26" y="3"/>
                    <a:pt x="26" y="3"/>
                    <a:pt x="26" y="3"/>
                  </a:cubicBezTo>
                  <a:cubicBezTo>
                    <a:pt x="20" y="3"/>
                    <a:pt x="19" y="4"/>
                    <a:pt x="19" y="10"/>
                  </a:cubicBezTo>
                  <a:cubicBezTo>
                    <a:pt x="19" y="52"/>
                    <a:pt x="19" y="52"/>
                    <a:pt x="19" y="52"/>
                  </a:cubicBezTo>
                  <a:cubicBezTo>
                    <a:pt x="19"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9"/>
            <p:cNvSpPr>
              <a:spLocks/>
            </p:cNvSpPr>
            <p:nvPr userDrawn="1"/>
          </p:nvSpPr>
          <p:spPr bwMode="auto">
            <a:xfrm>
              <a:off x="1323" y="3336"/>
              <a:ext cx="113" cy="119"/>
            </a:xfrm>
            <a:custGeom>
              <a:avLst/>
              <a:gdLst>
                <a:gd name="T0" fmla="*/ 29 w 61"/>
                <a:gd name="T1" fmla="*/ 64 h 64"/>
                <a:gd name="T2" fmla="*/ 7 w 61"/>
                <a:gd name="T3" fmla="*/ 8 h 64"/>
                <a:gd name="T4" fmla="*/ 0 w 61"/>
                <a:gd name="T5" fmla="*/ 3 h 64"/>
                <a:gd name="T6" fmla="*/ 0 w 61"/>
                <a:gd name="T7" fmla="*/ 0 h 64"/>
                <a:gd name="T8" fmla="*/ 10 w 61"/>
                <a:gd name="T9" fmla="*/ 0 h 64"/>
                <a:gd name="T10" fmla="*/ 26 w 61"/>
                <a:gd name="T11" fmla="*/ 0 h 64"/>
                <a:gd name="T12" fmla="*/ 26 w 61"/>
                <a:gd name="T13" fmla="*/ 3 h 64"/>
                <a:gd name="T14" fmla="*/ 25 w 61"/>
                <a:gd name="T15" fmla="*/ 3 h 64"/>
                <a:gd name="T16" fmla="*/ 20 w 61"/>
                <a:gd name="T17" fmla="*/ 5 h 64"/>
                <a:gd name="T18" fmla="*/ 21 w 61"/>
                <a:gd name="T19" fmla="*/ 9 h 64"/>
                <a:gd name="T20" fmla="*/ 35 w 61"/>
                <a:gd name="T21" fmla="*/ 48 h 64"/>
                <a:gd name="T22" fmla="*/ 49 w 61"/>
                <a:gd name="T23" fmla="*/ 10 h 64"/>
                <a:gd name="T24" fmla="*/ 49 w 61"/>
                <a:gd name="T25" fmla="*/ 6 h 64"/>
                <a:gd name="T26" fmla="*/ 42 w 61"/>
                <a:gd name="T27" fmla="*/ 3 h 64"/>
                <a:gd name="T28" fmla="*/ 42 w 61"/>
                <a:gd name="T29" fmla="*/ 0 h 64"/>
                <a:gd name="T30" fmla="*/ 50 w 61"/>
                <a:gd name="T31" fmla="*/ 0 h 64"/>
                <a:gd name="T32" fmla="*/ 61 w 61"/>
                <a:gd name="T33" fmla="*/ 0 h 64"/>
                <a:gd name="T34" fmla="*/ 61 w 61"/>
                <a:gd name="T35" fmla="*/ 3 h 64"/>
                <a:gd name="T36" fmla="*/ 54 w 61"/>
                <a:gd name="T37" fmla="*/ 9 h 64"/>
                <a:gd name="T38" fmla="*/ 33 w 61"/>
                <a:gd name="T39" fmla="*/ 64 h 64"/>
                <a:gd name="T40" fmla="*/ 29 w 61"/>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4">
                  <a:moveTo>
                    <a:pt x="29" y="64"/>
                  </a:moveTo>
                  <a:cubicBezTo>
                    <a:pt x="7" y="8"/>
                    <a:pt x="7" y="8"/>
                    <a:pt x="7" y="8"/>
                  </a:cubicBezTo>
                  <a:cubicBezTo>
                    <a:pt x="6" y="3"/>
                    <a:pt x="3" y="3"/>
                    <a:pt x="0" y="3"/>
                  </a:cubicBezTo>
                  <a:cubicBezTo>
                    <a:pt x="0" y="0"/>
                    <a:pt x="0" y="0"/>
                    <a:pt x="0" y="0"/>
                  </a:cubicBezTo>
                  <a:cubicBezTo>
                    <a:pt x="4" y="0"/>
                    <a:pt x="7" y="0"/>
                    <a:pt x="10" y="0"/>
                  </a:cubicBezTo>
                  <a:cubicBezTo>
                    <a:pt x="17" y="0"/>
                    <a:pt x="22" y="0"/>
                    <a:pt x="26" y="0"/>
                  </a:cubicBezTo>
                  <a:cubicBezTo>
                    <a:pt x="26" y="3"/>
                    <a:pt x="26" y="3"/>
                    <a:pt x="26" y="3"/>
                  </a:cubicBezTo>
                  <a:cubicBezTo>
                    <a:pt x="25" y="3"/>
                    <a:pt x="25" y="3"/>
                    <a:pt x="25" y="3"/>
                  </a:cubicBezTo>
                  <a:cubicBezTo>
                    <a:pt x="21" y="3"/>
                    <a:pt x="20" y="4"/>
                    <a:pt x="20" y="5"/>
                  </a:cubicBezTo>
                  <a:cubicBezTo>
                    <a:pt x="20" y="7"/>
                    <a:pt x="20" y="8"/>
                    <a:pt x="21" y="9"/>
                  </a:cubicBezTo>
                  <a:cubicBezTo>
                    <a:pt x="35" y="48"/>
                    <a:pt x="35" y="48"/>
                    <a:pt x="35" y="48"/>
                  </a:cubicBezTo>
                  <a:cubicBezTo>
                    <a:pt x="49" y="10"/>
                    <a:pt x="49" y="10"/>
                    <a:pt x="49" y="10"/>
                  </a:cubicBezTo>
                  <a:cubicBezTo>
                    <a:pt x="49" y="8"/>
                    <a:pt x="49" y="7"/>
                    <a:pt x="49" y="6"/>
                  </a:cubicBezTo>
                  <a:cubicBezTo>
                    <a:pt x="49" y="4"/>
                    <a:pt x="47" y="3"/>
                    <a:pt x="42" y="3"/>
                  </a:cubicBezTo>
                  <a:cubicBezTo>
                    <a:pt x="42" y="0"/>
                    <a:pt x="42" y="0"/>
                    <a:pt x="42" y="0"/>
                  </a:cubicBezTo>
                  <a:cubicBezTo>
                    <a:pt x="45" y="0"/>
                    <a:pt x="47" y="0"/>
                    <a:pt x="50" y="0"/>
                  </a:cubicBezTo>
                  <a:cubicBezTo>
                    <a:pt x="52" y="0"/>
                    <a:pt x="56" y="0"/>
                    <a:pt x="61" y="0"/>
                  </a:cubicBezTo>
                  <a:cubicBezTo>
                    <a:pt x="61" y="3"/>
                    <a:pt x="61" y="3"/>
                    <a:pt x="61" y="3"/>
                  </a:cubicBezTo>
                  <a:cubicBezTo>
                    <a:pt x="58" y="3"/>
                    <a:pt x="56" y="5"/>
                    <a:pt x="54" y="9"/>
                  </a:cubicBezTo>
                  <a:cubicBezTo>
                    <a:pt x="33" y="64"/>
                    <a:pt x="33" y="64"/>
                    <a:pt x="33" y="64"/>
                  </a:cubicBezTo>
                  <a:lnTo>
                    <a:pt x="29" y="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0"/>
            <p:cNvSpPr>
              <a:spLocks/>
            </p:cNvSpPr>
            <p:nvPr userDrawn="1"/>
          </p:nvSpPr>
          <p:spPr bwMode="auto">
            <a:xfrm>
              <a:off x="1442" y="3336"/>
              <a:ext cx="94" cy="118"/>
            </a:xfrm>
            <a:custGeom>
              <a:avLst/>
              <a:gdLst>
                <a:gd name="T0" fmla="*/ 0 w 51"/>
                <a:gd name="T1" fmla="*/ 60 h 63"/>
                <a:gd name="T2" fmla="*/ 8 w 51"/>
                <a:gd name="T3" fmla="*/ 54 h 63"/>
                <a:gd name="T4" fmla="*/ 8 w 51"/>
                <a:gd name="T5" fmla="*/ 10 h 63"/>
                <a:gd name="T6" fmla="*/ 2 w 51"/>
                <a:gd name="T7" fmla="*/ 3 h 63"/>
                <a:gd name="T8" fmla="*/ 1 w 51"/>
                <a:gd name="T9" fmla="*/ 3 h 63"/>
                <a:gd name="T10" fmla="*/ 1 w 51"/>
                <a:gd name="T11" fmla="*/ 0 h 63"/>
                <a:gd name="T12" fmla="*/ 22 w 51"/>
                <a:gd name="T13" fmla="*/ 0 h 63"/>
                <a:gd name="T14" fmla="*/ 45 w 51"/>
                <a:gd name="T15" fmla="*/ 0 h 63"/>
                <a:gd name="T16" fmla="*/ 45 w 51"/>
                <a:gd name="T17" fmla="*/ 14 h 63"/>
                <a:gd name="T18" fmla="*/ 43 w 51"/>
                <a:gd name="T19" fmla="*/ 14 h 63"/>
                <a:gd name="T20" fmla="*/ 30 w 51"/>
                <a:gd name="T21" fmla="*/ 4 h 63"/>
                <a:gd name="T22" fmla="*/ 20 w 51"/>
                <a:gd name="T23" fmla="*/ 4 h 63"/>
                <a:gd name="T24" fmla="*/ 20 w 51"/>
                <a:gd name="T25" fmla="*/ 28 h 63"/>
                <a:gd name="T26" fmla="*/ 27 w 51"/>
                <a:gd name="T27" fmla="*/ 28 h 63"/>
                <a:gd name="T28" fmla="*/ 37 w 51"/>
                <a:gd name="T29" fmla="*/ 20 h 63"/>
                <a:gd name="T30" fmla="*/ 37 w 51"/>
                <a:gd name="T31" fmla="*/ 20 h 63"/>
                <a:gd name="T32" fmla="*/ 40 w 51"/>
                <a:gd name="T33" fmla="*/ 20 h 63"/>
                <a:gd name="T34" fmla="*/ 39 w 51"/>
                <a:gd name="T35" fmla="*/ 30 h 63"/>
                <a:gd name="T36" fmla="*/ 40 w 51"/>
                <a:gd name="T37" fmla="*/ 40 h 63"/>
                <a:gd name="T38" fmla="*/ 37 w 51"/>
                <a:gd name="T39" fmla="*/ 41 h 63"/>
                <a:gd name="T40" fmla="*/ 27 w 51"/>
                <a:gd name="T41" fmla="*/ 32 h 63"/>
                <a:gd name="T42" fmla="*/ 20 w 51"/>
                <a:gd name="T43" fmla="*/ 32 h 63"/>
                <a:gd name="T44" fmla="*/ 20 w 51"/>
                <a:gd name="T45" fmla="*/ 51 h 63"/>
                <a:gd name="T46" fmla="*/ 30 w 51"/>
                <a:gd name="T47" fmla="*/ 59 h 63"/>
                <a:gd name="T48" fmla="*/ 49 w 51"/>
                <a:gd name="T49" fmla="*/ 48 h 63"/>
                <a:gd name="T50" fmla="*/ 51 w 51"/>
                <a:gd name="T51" fmla="*/ 49 h 63"/>
                <a:gd name="T52" fmla="*/ 48 w 51"/>
                <a:gd name="T53" fmla="*/ 63 h 63"/>
                <a:gd name="T54" fmla="*/ 26 w 51"/>
                <a:gd name="T55" fmla="*/ 63 h 63"/>
                <a:gd name="T56" fmla="*/ 16 w 51"/>
                <a:gd name="T57" fmla="*/ 63 h 63"/>
                <a:gd name="T58" fmla="*/ 8 w 51"/>
                <a:gd name="T59" fmla="*/ 63 h 63"/>
                <a:gd name="T60" fmla="*/ 0 w 51"/>
                <a:gd name="T61" fmla="*/ 63 h 63"/>
                <a:gd name="T62" fmla="*/ 0 w 51"/>
                <a:gd name="T6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3">
                  <a:moveTo>
                    <a:pt x="0" y="60"/>
                  </a:moveTo>
                  <a:cubicBezTo>
                    <a:pt x="7" y="60"/>
                    <a:pt x="8" y="59"/>
                    <a:pt x="8" y="54"/>
                  </a:cubicBezTo>
                  <a:cubicBezTo>
                    <a:pt x="8" y="10"/>
                    <a:pt x="8" y="10"/>
                    <a:pt x="8" y="10"/>
                  </a:cubicBezTo>
                  <a:cubicBezTo>
                    <a:pt x="8" y="4"/>
                    <a:pt x="7" y="3"/>
                    <a:pt x="2" y="3"/>
                  </a:cubicBezTo>
                  <a:cubicBezTo>
                    <a:pt x="2" y="3"/>
                    <a:pt x="2" y="3"/>
                    <a:pt x="1" y="3"/>
                  </a:cubicBezTo>
                  <a:cubicBezTo>
                    <a:pt x="1" y="0"/>
                    <a:pt x="1" y="0"/>
                    <a:pt x="1" y="0"/>
                  </a:cubicBezTo>
                  <a:cubicBezTo>
                    <a:pt x="6" y="0"/>
                    <a:pt x="12" y="0"/>
                    <a:pt x="22" y="0"/>
                  </a:cubicBezTo>
                  <a:cubicBezTo>
                    <a:pt x="35" y="0"/>
                    <a:pt x="43" y="0"/>
                    <a:pt x="45" y="0"/>
                  </a:cubicBezTo>
                  <a:cubicBezTo>
                    <a:pt x="45" y="14"/>
                    <a:pt x="45" y="14"/>
                    <a:pt x="45" y="14"/>
                  </a:cubicBezTo>
                  <a:cubicBezTo>
                    <a:pt x="43" y="14"/>
                    <a:pt x="43" y="14"/>
                    <a:pt x="43" y="14"/>
                  </a:cubicBezTo>
                  <a:cubicBezTo>
                    <a:pt x="42" y="5"/>
                    <a:pt x="39" y="4"/>
                    <a:pt x="30" y="4"/>
                  </a:cubicBezTo>
                  <a:cubicBezTo>
                    <a:pt x="20" y="4"/>
                    <a:pt x="20" y="4"/>
                    <a:pt x="20" y="4"/>
                  </a:cubicBezTo>
                  <a:cubicBezTo>
                    <a:pt x="20" y="28"/>
                    <a:pt x="20" y="28"/>
                    <a:pt x="20" y="28"/>
                  </a:cubicBezTo>
                  <a:cubicBezTo>
                    <a:pt x="27" y="28"/>
                    <a:pt x="27" y="28"/>
                    <a:pt x="27" y="28"/>
                  </a:cubicBezTo>
                  <a:cubicBezTo>
                    <a:pt x="35" y="28"/>
                    <a:pt x="37" y="27"/>
                    <a:pt x="37" y="20"/>
                  </a:cubicBezTo>
                  <a:cubicBezTo>
                    <a:pt x="37" y="20"/>
                    <a:pt x="37" y="20"/>
                    <a:pt x="37" y="20"/>
                  </a:cubicBezTo>
                  <a:cubicBezTo>
                    <a:pt x="40" y="20"/>
                    <a:pt x="40" y="20"/>
                    <a:pt x="40" y="20"/>
                  </a:cubicBezTo>
                  <a:cubicBezTo>
                    <a:pt x="40" y="24"/>
                    <a:pt x="39" y="27"/>
                    <a:pt x="39" y="30"/>
                  </a:cubicBezTo>
                  <a:cubicBezTo>
                    <a:pt x="39" y="33"/>
                    <a:pt x="39" y="36"/>
                    <a:pt x="40" y="40"/>
                  </a:cubicBezTo>
                  <a:cubicBezTo>
                    <a:pt x="37" y="41"/>
                    <a:pt x="37" y="41"/>
                    <a:pt x="37" y="41"/>
                  </a:cubicBezTo>
                  <a:cubicBezTo>
                    <a:pt x="37" y="33"/>
                    <a:pt x="35" y="32"/>
                    <a:pt x="27" y="32"/>
                  </a:cubicBezTo>
                  <a:cubicBezTo>
                    <a:pt x="20" y="32"/>
                    <a:pt x="20" y="32"/>
                    <a:pt x="20" y="32"/>
                  </a:cubicBezTo>
                  <a:cubicBezTo>
                    <a:pt x="20" y="51"/>
                    <a:pt x="20" y="51"/>
                    <a:pt x="20" y="51"/>
                  </a:cubicBezTo>
                  <a:cubicBezTo>
                    <a:pt x="20" y="58"/>
                    <a:pt x="21" y="59"/>
                    <a:pt x="30" y="59"/>
                  </a:cubicBezTo>
                  <a:cubicBezTo>
                    <a:pt x="41" y="59"/>
                    <a:pt x="46" y="58"/>
                    <a:pt x="49" y="48"/>
                  </a:cubicBezTo>
                  <a:cubicBezTo>
                    <a:pt x="51" y="49"/>
                    <a:pt x="51" y="49"/>
                    <a:pt x="51" y="49"/>
                  </a:cubicBezTo>
                  <a:cubicBezTo>
                    <a:pt x="48" y="63"/>
                    <a:pt x="48" y="63"/>
                    <a:pt x="48" y="63"/>
                  </a:cubicBezTo>
                  <a:cubicBezTo>
                    <a:pt x="39" y="63"/>
                    <a:pt x="32" y="63"/>
                    <a:pt x="26" y="63"/>
                  </a:cubicBezTo>
                  <a:cubicBezTo>
                    <a:pt x="22" y="63"/>
                    <a:pt x="18" y="63"/>
                    <a:pt x="16" y="63"/>
                  </a:cubicBezTo>
                  <a:cubicBezTo>
                    <a:pt x="13" y="63"/>
                    <a:pt x="11" y="63"/>
                    <a:pt x="8" y="63"/>
                  </a:cubicBezTo>
                  <a:cubicBezTo>
                    <a:pt x="5" y="63"/>
                    <a:pt x="2"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1"/>
            <p:cNvSpPr>
              <a:spLocks noEditPoints="1"/>
            </p:cNvSpPr>
            <p:nvPr userDrawn="1"/>
          </p:nvSpPr>
          <p:spPr bwMode="auto">
            <a:xfrm>
              <a:off x="1551" y="3336"/>
              <a:ext cx="115" cy="118"/>
            </a:xfrm>
            <a:custGeom>
              <a:avLst/>
              <a:gdLst>
                <a:gd name="T0" fmla="*/ 0 w 62"/>
                <a:gd name="T1" fmla="*/ 60 h 63"/>
                <a:gd name="T2" fmla="*/ 8 w 62"/>
                <a:gd name="T3" fmla="*/ 53 h 63"/>
                <a:gd name="T4" fmla="*/ 8 w 62"/>
                <a:gd name="T5" fmla="*/ 10 h 63"/>
                <a:gd name="T6" fmla="*/ 1 w 62"/>
                <a:gd name="T7" fmla="*/ 3 h 63"/>
                <a:gd name="T8" fmla="*/ 0 w 62"/>
                <a:gd name="T9" fmla="*/ 3 h 63"/>
                <a:gd name="T10" fmla="*/ 0 w 62"/>
                <a:gd name="T11" fmla="*/ 0 h 63"/>
                <a:gd name="T12" fmla="*/ 13 w 62"/>
                <a:gd name="T13" fmla="*/ 0 h 63"/>
                <a:gd name="T14" fmla="*/ 27 w 62"/>
                <a:gd name="T15" fmla="*/ 0 h 63"/>
                <a:gd name="T16" fmla="*/ 50 w 62"/>
                <a:gd name="T17" fmla="*/ 16 h 63"/>
                <a:gd name="T18" fmla="*/ 38 w 62"/>
                <a:gd name="T19" fmla="*/ 32 h 63"/>
                <a:gd name="T20" fmla="*/ 61 w 62"/>
                <a:gd name="T21" fmla="*/ 60 h 63"/>
                <a:gd name="T22" fmla="*/ 62 w 62"/>
                <a:gd name="T23" fmla="*/ 60 h 63"/>
                <a:gd name="T24" fmla="*/ 62 w 62"/>
                <a:gd name="T25" fmla="*/ 63 h 63"/>
                <a:gd name="T26" fmla="*/ 53 w 62"/>
                <a:gd name="T27" fmla="*/ 63 h 63"/>
                <a:gd name="T28" fmla="*/ 45 w 62"/>
                <a:gd name="T29" fmla="*/ 63 h 63"/>
                <a:gd name="T30" fmla="*/ 27 w 62"/>
                <a:gd name="T31" fmla="*/ 34 h 63"/>
                <a:gd name="T32" fmla="*/ 20 w 62"/>
                <a:gd name="T33" fmla="*/ 34 h 63"/>
                <a:gd name="T34" fmla="*/ 20 w 62"/>
                <a:gd name="T35" fmla="*/ 53 h 63"/>
                <a:gd name="T36" fmla="*/ 28 w 62"/>
                <a:gd name="T37" fmla="*/ 60 h 63"/>
                <a:gd name="T38" fmla="*/ 28 w 62"/>
                <a:gd name="T39" fmla="*/ 63 h 63"/>
                <a:gd name="T40" fmla="*/ 14 w 62"/>
                <a:gd name="T41" fmla="*/ 63 h 63"/>
                <a:gd name="T42" fmla="*/ 0 w 62"/>
                <a:gd name="T43" fmla="*/ 63 h 63"/>
                <a:gd name="T44" fmla="*/ 0 w 62"/>
                <a:gd name="T45" fmla="*/ 60 h 63"/>
                <a:gd name="T46" fmla="*/ 23 w 62"/>
                <a:gd name="T47" fmla="*/ 31 h 63"/>
                <a:gd name="T48" fmla="*/ 38 w 62"/>
                <a:gd name="T49" fmla="*/ 17 h 63"/>
                <a:gd name="T50" fmla="*/ 23 w 62"/>
                <a:gd name="T51" fmla="*/ 3 h 63"/>
                <a:gd name="T52" fmla="*/ 20 w 62"/>
                <a:gd name="T53" fmla="*/ 3 h 63"/>
                <a:gd name="T54" fmla="*/ 20 w 62"/>
                <a:gd name="T55" fmla="*/ 31 h 63"/>
                <a:gd name="T56" fmla="*/ 23 w 62"/>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3">
                  <a:moveTo>
                    <a:pt x="0" y="60"/>
                  </a:moveTo>
                  <a:cubicBezTo>
                    <a:pt x="7" y="60"/>
                    <a:pt x="8" y="59"/>
                    <a:pt x="8" y="53"/>
                  </a:cubicBezTo>
                  <a:cubicBezTo>
                    <a:pt x="8" y="10"/>
                    <a:pt x="8" y="10"/>
                    <a:pt x="8" y="10"/>
                  </a:cubicBezTo>
                  <a:cubicBezTo>
                    <a:pt x="8" y="4"/>
                    <a:pt x="8" y="3"/>
                    <a:pt x="1" y="3"/>
                  </a:cubicBezTo>
                  <a:cubicBezTo>
                    <a:pt x="0" y="3"/>
                    <a:pt x="0" y="3"/>
                    <a:pt x="0" y="3"/>
                  </a:cubicBezTo>
                  <a:cubicBezTo>
                    <a:pt x="0" y="0"/>
                    <a:pt x="0" y="0"/>
                    <a:pt x="0" y="0"/>
                  </a:cubicBezTo>
                  <a:cubicBezTo>
                    <a:pt x="5" y="0"/>
                    <a:pt x="9" y="0"/>
                    <a:pt x="13" y="0"/>
                  </a:cubicBezTo>
                  <a:cubicBezTo>
                    <a:pt x="18" y="0"/>
                    <a:pt x="23" y="0"/>
                    <a:pt x="27" y="0"/>
                  </a:cubicBezTo>
                  <a:cubicBezTo>
                    <a:pt x="42" y="0"/>
                    <a:pt x="50" y="6"/>
                    <a:pt x="50" y="16"/>
                  </a:cubicBezTo>
                  <a:cubicBezTo>
                    <a:pt x="50" y="24"/>
                    <a:pt x="46" y="29"/>
                    <a:pt x="38" y="32"/>
                  </a:cubicBezTo>
                  <a:cubicBezTo>
                    <a:pt x="49" y="51"/>
                    <a:pt x="56" y="60"/>
                    <a:pt x="61" y="60"/>
                  </a:cubicBezTo>
                  <a:cubicBezTo>
                    <a:pt x="62" y="60"/>
                    <a:pt x="62" y="60"/>
                    <a:pt x="62" y="60"/>
                  </a:cubicBezTo>
                  <a:cubicBezTo>
                    <a:pt x="62" y="63"/>
                    <a:pt x="62" y="63"/>
                    <a:pt x="62" y="63"/>
                  </a:cubicBezTo>
                  <a:cubicBezTo>
                    <a:pt x="59" y="63"/>
                    <a:pt x="56" y="63"/>
                    <a:pt x="53" y="63"/>
                  </a:cubicBezTo>
                  <a:cubicBezTo>
                    <a:pt x="51" y="63"/>
                    <a:pt x="48" y="63"/>
                    <a:pt x="45" y="63"/>
                  </a:cubicBezTo>
                  <a:cubicBezTo>
                    <a:pt x="37" y="53"/>
                    <a:pt x="32" y="43"/>
                    <a:pt x="27" y="34"/>
                  </a:cubicBezTo>
                  <a:cubicBezTo>
                    <a:pt x="20" y="34"/>
                    <a:pt x="20" y="34"/>
                    <a:pt x="20" y="34"/>
                  </a:cubicBezTo>
                  <a:cubicBezTo>
                    <a:pt x="20" y="53"/>
                    <a:pt x="20" y="53"/>
                    <a:pt x="20" y="53"/>
                  </a:cubicBezTo>
                  <a:cubicBezTo>
                    <a:pt x="20" y="59"/>
                    <a:pt x="21" y="60"/>
                    <a:pt x="28" y="60"/>
                  </a:cubicBezTo>
                  <a:cubicBezTo>
                    <a:pt x="28" y="63"/>
                    <a:pt x="28" y="63"/>
                    <a:pt x="28" y="63"/>
                  </a:cubicBezTo>
                  <a:cubicBezTo>
                    <a:pt x="23" y="63"/>
                    <a:pt x="18" y="63"/>
                    <a:pt x="14" y="63"/>
                  </a:cubicBezTo>
                  <a:cubicBezTo>
                    <a:pt x="9" y="63"/>
                    <a:pt x="4" y="63"/>
                    <a:pt x="0" y="63"/>
                  </a:cubicBezTo>
                  <a:lnTo>
                    <a:pt x="0" y="60"/>
                  </a:lnTo>
                  <a:close/>
                  <a:moveTo>
                    <a:pt x="23" y="31"/>
                  </a:moveTo>
                  <a:cubicBezTo>
                    <a:pt x="33" y="31"/>
                    <a:pt x="38" y="27"/>
                    <a:pt x="38" y="17"/>
                  </a:cubicBezTo>
                  <a:cubicBezTo>
                    <a:pt x="38" y="8"/>
                    <a:pt x="33" y="3"/>
                    <a:pt x="23" y="3"/>
                  </a:cubicBezTo>
                  <a:cubicBezTo>
                    <a:pt x="22" y="3"/>
                    <a:pt x="21" y="3"/>
                    <a:pt x="20" y="3"/>
                  </a:cubicBezTo>
                  <a:cubicBezTo>
                    <a:pt x="20" y="31"/>
                    <a:pt x="20" y="31"/>
                    <a:pt x="20" y="31"/>
                  </a:cubicBezTo>
                  <a:cubicBezTo>
                    <a:pt x="21" y="31"/>
                    <a:pt x="22" y="31"/>
                    <a:pt x="23" y="3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2"/>
            <p:cNvSpPr>
              <a:spLocks/>
            </p:cNvSpPr>
            <p:nvPr userDrawn="1"/>
          </p:nvSpPr>
          <p:spPr bwMode="auto">
            <a:xfrm>
              <a:off x="1673" y="3334"/>
              <a:ext cx="69" cy="121"/>
            </a:xfrm>
            <a:custGeom>
              <a:avLst/>
              <a:gdLst>
                <a:gd name="T0" fmla="*/ 0 w 37"/>
                <a:gd name="T1" fmla="*/ 48 h 65"/>
                <a:gd name="T2" fmla="*/ 2 w 37"/>
                <a:gd name="T3" fmla="*/ 47 h 65"/>
                <a:gd name="T4" fmla="*/ 17 w 37"/>
                <a:gd name="T5" fmla="*/ 61 h 65"/>
                <a:gd name="T6" fmla="*/ 27 w 37"/>
                <a:gd name="T7" fmla="*/ 50 h 65"/>
                <a:gd name="T8" fmla="*/ 24 w 37"/>
                <a:gd name="T9" fmla="*/ 43 h 65"/>
                <a:gd name="T10" fmla="*/ 13 w 37"/>
                <a:gd name="T11" fmla="*/ 36 h 65"/>
                <a:gd name="T12" fmla="*/ 2 w 37"/>
                <a:gd name="T13" fmla="*/ 18 h 65"/>
                <a:gd name="T14" fmla="*/ 21 w 37"/>
                <a:gd name="T15" fmla="*/ 0 h 65"/>
                <a:gd name="T16" fmla="*/ 34 w 37"/>
                <a:gd name="T17" fmla="*/ 1 h 65"/>
                <a:gd name="T18" fmla="*/ 35 w 37"/>
                <a:gd name="T19" fmla="*/ 14 h 65"/>
                <a:gd name="T20" fmla="*/ 32 w 37"/>
                <a:gd name="T21" fmla="*/ 14 h 65"/>
                <a:gd name="T22" fmla="*/ 21 w 37"/>
                <a:gd name="T23" fmla="*/ 3 h 65"/>
                <a:gd name="T24" fmla="*/ 11 w 37"/>
                <a:gd name="T25" fmla="*/ 14 h 65"/>
                <a:gd name="T26" fmla="*/ 14 w 37"/>
                <a:gd name="T27" fmla="*/ 21 h 65"/>
                <a:gd name="T28" fmla="*/ 24 w 37"/>
                <a:gd name="T29" fmla="*/ 28 h 65"/>
                <a:gd name="T30" fmla="*/ 37 w 37"/>
                <a:gd name="T31" fmla="*/ 46 h 65"/>
                <a:gd name="T32" fmla="*/ 16 w 37"/>
                <a:gd name="T33" fmla="*/ 65 h 65"/>
                <a:gd name="T34" fmla="*/ 1 w 37"/>
                <a:gd name="T35" fmla="*/ 61 h 65"/>
                <a:gd name="T36" fmla="*/ 0 w 37"/>
                <a:gd name="T3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5">
                  <a:moveTo>
                    <a:pt x="0" y="48"/>
                  </a:moveTo>
                  <a:cubicBezTo>
                    <a:pt x="2" y="47"/>
                    <a:pt x="2" y="47"/>
                    <a:pt x="2" y="47"/>
                  </a:cubicBezTo>
                  <a:cubicBezTo>
                    <a:pt x="5" y="57"/>
                    <a:pt x="9" y="61"/>
                    <a:pt x="17" y="61"/>
                  </a:cubicBezTo>
                  <a:cubicBezTo>
                    <a:pt x="23" y="61"/>
                    <a:pt x="27" y="57"/>
                    <a:pt x="27" y="50"/>
                  </a:cubicBezTo>
                  <a:cubicBezTo>
                    <a:pt x="27" y="47"/>
                    <a:pt x="26" y="45"/>
                    <a:pt x="24" y="43"/>
                  </a:cubicBezTo>
                  <a:cubicBezTo>
                    <a:pt x="21" y="40"/>
                    <a:pt x="16" y="38"/>
                    <a:pt x="13" y="36"/>
                  </a:cubicBezTo>
                  <a:cubicBezTo>
                    <a:pt x="6" y="31"/>
                    <a:pt x="2" y="27"/>
                    <a:pt x="2" y="18"/>
                  </a:cubicBezTo>
                  <a:cubicBezTo>
                    <a:pt x="2" y="7"/>
                    <a:pt x="9" y="0"/>
                    <a:pt x="21" y="0"/>
                  </a:cubicBezTo>
                  <a:cubicBezTo>
                    <a:pt x="24" y="0"/>
                    <a:pt x="28" y="0"/>
                    <a:pt x="34" y="1"/>
                  </a:cubicBezTo>
                  <a:cubicBezTo>
                    <a:pt x="35" y="14"/>
                    <a:pt x="35" y="14"/>
                    <a:pt x="35" y="14"/>
                  </a:cubicBezTo>
                  <a:cubicBezTo>
                    <a:pt x="32" y="14"/>
                    <a:pt x="32" y="14"/>
                    <a:pt x="32" y="14"/>
                  </a:cubicBezTo>
                  <a:cubicBezTo>
                    <a:pt x="31" y="7"/>
                    <a:pt x="27" y="3"/>
                    <a:pt x="21" y="3"/>
                  </a:cubicBezTo>
                  <a:cubicBezTo>
                    <a:pt x="15" y="3"/>
                    <a:pt x="11" y="8"/>
                    <a:pt x="11" y="14"/>
                  </a:cubicBezTo>
                  <a:cubicBezTo>
                    <a:pt x="11" y="17"/>
                    <a:pt x="12" y="19"/>
                    <a:pt x="14" y="21"/>
                  </a:cubicBezTo>
                  <a:cubicBezTo>
                    <a:pt x="17" y="25"/>
                    <a:pt x="20" y="26"/>
                    <a:pt x="24" y="28"/>
                  </a:cubicBezTo>
                  <a:cubicBezTo>
                    <a:pt x="33" y="33"/>
                    <a:pt x="37" y="37"/>
                    <a:pt x="37" y="46"/>
                  </a:cubicBezTo>
                  <a:cubicBezTo>
                    <a:pt x="37" y="57"/>
                    <a:pt x="29" y="65"/>
                    <a:pt x="16" y="65"/>
                  </a:cubicBezTo>
                  <a:cubicBezTo>
                    <a:pt x="11" y="65"/>
                    <a:pt x="6" y="64"/>
                    <a:pt x="1" y="61"/>
                  </a:cubicBezTo>
                  <a:lnTo>
                    <a:pt x="0"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3"/>
            <p:cNvSpPr>
              <a:spLocks/>
            </p:cNvSpPr>
            <p:nvPr userDrawn="1"/>
          </p:nvSpPr>
          <p:spPr bwMode="auto">
            <a:xfrm>
              <a:off x="1758"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8 w 28"/>
                <a:gd name="T15" fmla="*/ 0 h 63"/>
                <a:gd name="T16" fmla="*/ 28 w 28"/>
                <a:gd name="T17" fmla="*/ 3 h 63"/>
                <a:gd name="T18" fmla="*/ 27 w 28"/>
                <a:gd name="T19" fmla="*/ 3 h 63"/>
                <a:gd name="T20" fmla="*/ 20 w 28"/>
                <a:gd name="T21" fmla="*/ 10 h 63"/>
                <a:gd name="T22" fmla="*/ 20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3" y="0"/>
                    <a:pt x="28" y="0"/>
                  </a:cubicBezTo>
                  <a:cubicBezTo>
                    <a:pt x="28" y="3"/>
                    <a:pt x="28" y="3"/>
                    <a:pt x="28" y="3"/>
                  </a:cubicBezTo>
                  <a:cubicBezTo>
                    <a:pt x="27" y="3"/>
                    <a:pt x="27" y="3"/>
                    <a:pt x="27" y="3"/>
                  </a:cubicBezTo>
                  <a:cubicBezTo>
                    <a:pt x="21" y="3"/>
                    <a:pt x="20" y="4"/>
                    <a:pt x="20" y="10"/>
                  </a:cubicBezTo>
                  <a:cubicBezTo>
                    <a:pt x="20" y="52"/>
                    <a:pt x="20" y="52"/>
                    <a:pt x="20" y="52"/>
                  </a:cubicBezTo>
                  <a:cubicBezTo>
                    <a:pt x="20"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4"/>
            <p:cNvSpPr>
              <a:spLocks/>
            </p:cNvSpPr>
            <p:nvPr userDrawn="1"/>
          </p:nvSpPr>
          <p:spPr bwMode="auto">
            <a:xfrm>
              <a:off x="1818" y="3331"/>
              <a:ext cx="103" cy="123"/>
            </a:xfrm>
            <a:custGeom>
              <a:avLst/>
              <a:gdLst>
                <a:gd name="T0" fmla="*/ 14 w 56"/>
                <a:gd name="T1" fmla="*/ 63 h 66"/>
                <a:gd name="T2" fmla="*/ 15 w 56"/>
                <a:gd name="T3" fmla="*/ 63 h 66"/>
                <a:gd name="T4" fmla="*/ 23 w 56"/>
                <a:gd name="T5" fmla="*/ 54 h 66"/>
                <a:gd name="T6" fmla="*/ 23 w 56"/>
                <a:gd name="T7" fmla="*/ 7 h 66"/>
                <a:gd name="T8" fmla="*/ 14 w 56"/>
                <a:gd name="T9" fmla="*/ 7 h 66"/>
                <a:gd name="T10" fmla="*/ 2 w 56"/>
                <a:gd name="T11" fmla="*/ 16 h 66"/>
                <a:gd name="T12" fmla="*/ 0 w 56"/>
                <a:gd name="T13" fmla="*/ 16 h 66"/>
                <a:gd name="T14" fmla="*/ 1 w 56"/>
                <a:gd name="T15" fmla="*/ 1 h 66"/>
                <a:gd name="T16" fmla="*/ 4 w 56"/>
                <a:gd name="T17" fmla="*/ 1 h 66"/>
                <a:gd name="T18" fmla="*/ 9 w 56"/>
                <a:gd name="T19" fmla="*/ 3 h 66"/>
                <a:gd name="T20" fmla="*/ 49 w 56"/>
                <a:gd name="T21" fmla="*/ 3 h 66"/>
                <a:gd name="T22" fmla="*/ 54 w 56"/>
                <a:gd name="T23" fmla="*/ 0 h 66"/>
                <a:gd name="T24" fmla="*/ 56 w 56"/>
                <a:gd name="T25" fmla="*/ 1 h 66"/>
                <a:gd name="T26" fmla="*/ 55 w 56"/>
                <a:gd name="T27" fmla="*/ 15 h 66"/>
                <a:gd name="T28" fmla="*/ 52 w 56"/>
                <a:gd name="T29" fmla="*/ 16 h 66"/>
                <a:gd name="T30" fmla="*/ 44 w 56"/>
                <a:gd name="T31" fmla="*/ 7 h 66"/>
                <a:gd name="T32" fmla="*/ 34 w 56"/>
                <a:gd name="T33" fmla="*/ 7 h 66"/>
                <a:gd name="T34" fmla="*/ 34 w 56"/>
                <a:gd name="T35" fmla="*/ 54 h 66"/>
                <a:gd name="T36" fmla="*/ 43 w 56"/>
                <a:gd name="T37" fmla="*/ 63 h 66"/>
                <a:gd name="T38" fmla="*/ 43 w 56"/>
                <a:gd name="T39" fmla="*/ 66 h 66"/>
                <a:gd name="T40" fmla="*/ 29 w 56"/>
                <a:gd name="T41" fmla="*/ 66 h 66"/>
                <a:gd name="T42" fmla="*/ 14 w 56"/>
                <a:gd name="T43" fmla="*/ 66 h 66"/>
                <a:gd name="T44" fmla="*/ 14 w 56"/>
                <a:gd name="T4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14" y="63"/>
                  </a:moveTo>
                  <a:cubicBezTo>
                    <a:pt x="15" y="63"/>
                    <a:pt x="15" y="63"/>
                    <a:pt x="15" y="63"/>
                  </a:cubicBezTo>
                  <a:cubicBezTo>
                    <a:pt x="22" y="63"/>
                    <a:pt x="23" y="62"/>
                    <a:pt x="23" y="54"/>
                  </a:cubicBezTo>
                  <a:cubicBezTo>
                    <a:pt x="23" y="7"/>
                    <a:pt x="23" y="7"/>
                    <a:pt x="23" y="7"/>
                  </a:cubicBezTo>
                  <a:cubicBezTo>
                    <a:pt x="14" y="7"/>
                    <a:pt x="14" y="7"/>
                    <a:pt x="14" y="7"/>
                  </a:cubicBezTo>
                  <a:cubicBezTo>
                    <a:pt x="7" y="7"/>
                    <a:pt x="4" y="8"/>
                    <a:pt x="2" y="16"/>
                  </a:cubicBezTo>
                  <a:cubicBezTo>
                    <a:pt x="0" y="16"/>
                    <a:pt x="0" y="16"/>
                    <a:pt x="0" y="16"/>
                  </a:cubicBezTo>
                  <a:cubicBezTo>
                    <a:pt x="1" y="11"/>
                    <a:pt x="1" y="6"/>
                    <a:pt x="1" y="1"/>
                  </a:cubicBezTo>
                  <a:cubicBezTo>
                    <a:pt x="4" y="1"/>
                    <a:pt x="4" y="1"/>
                    <a:pt x="4" y="1"/>
                  </a:cubicBezTo>
                  <a:cubicBezTo>
                    <a:pt x="4" y="3"/>
                    <a:pt x="6" y="3"/>
                    <a:pt x="9" y="3"/>
                  </a:cubicBezTo>
                  <a:cubicBezTo>
                    <a:pt x="49" y="3"/>
                    <a:pt x="49" y="3"/>
                    <a:pt x="49" y="3"/>
                  </a:cubicBezTo>
                  <a:cubicBezTo>
                    <a:pt x="51" y="3"/>
                    <a:pt x="53" y="3"/>
                    <a:pt x="54" y="0"/>
                  </a:cubicBezTo>
                  <a:cubicBezTo>
                    <a:pt x="56" y="1"/>
                    <a:pt x="56" y="1"/>
                    <a:pt x="56" y="1"/>
                  </a:cubicBezTo>
                  <a:cubicBezTo>
                    <a:pt x="56" y="7"/>
                    <a:pt x="55" y="12"/>
                    <a:pt x="55" y="15"/>
                  </a:cubicBezTo>
                  <a:cubicBezTo>
                    <a:pt x="52" y="16"/>
                    <a:pt x="52" y="16"/>
                    <a:pt x="52" y="16"/>
                  </a:cubicBezTo>
                  <a:cubicBezTo>
                    <a:pt x="52" y="9"/>
                    <a:pt x="50" y="7"/>
                    <a:pt x="44" y="7"/>
                  </a:cubicBezTo>
                  <a:cubicBezTo>
                    <a:pt x="34" y="7"/>
                    <a:pt x="34" y="7"/>
                    <a:pt x="34" y="7"/>
                  </a:cubicBezTo>
                  <a:cubicBezTo>
                    <a:pt x="34" y="54"/>
                    <a:pt x="34" y="54"/>
                    <a:pt x="34" y="54"/>
                  </a:cubicBezTo>
                  <a:cubicBezTo>
                    <a:pt x="34" y="62"/>
                    <a:pt x="35" y="63"/>
                    <a:pt x="43" y="63"/>
                  </a:cubicBezTo>
                  <a:cubicBezTo>
                    <a:pt x="43" y="66"/>
                    <a:pt x="43" y="66"/>
                    <a:pt x="43" y="66"/>
                  </a:cubicBezTo>
                  <a:cubicBezTo>
                    <a:pt x="36" y="66"/>
                    <a:pt x="33" y="66"/>
                    <a:pt x="29" y="66"/>
                  </a:cubicBezTo>
                  <a:cubicBezTo>
                    <a:pt x="24" y="66"/>
                    <a:pt x="19" y="66"/>
                    <a:pt x="14" y="66"/>
                  </a:cubicBezTo>
                  <a:lnTo>
                    <a:pt x="14" y="6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5"/>
            <p:cNvSpPr>
              <a:spLocks/>
            </p:cNvSpPr>
            <p:nvPr userDrawn="1"/>
          </p:nvSpPr>
          <p:spPr bwMode="auto">
            <a:xfrm>
              <a:off x="1929" y="3336"/>
              <a:ext cx="107" cy="118"/>
            </a:xfrm>
            <a:custGeom>
              <a:avLst/>
              <a:gdLst>
                <a:gd name="T0" fmla="*/ 15 w 58"/>
                <a:gd name="T1" fmla="*/ 60 h 63"/>
                <a:gd name="T2" fmla="*/ 16 w 58"/>
                <a:gd name="T3" fmla="*/ 60 h 63"/>
                <a:gd name="T4" fmla="*/ 24 w 58"/>
                <a:gd name="T5" fmla="*/ 52 h 63"/>
                <a:gd name="T6" fmla="*/ 24 w 58"/>
                <a:gd name="T7" fmla="*/ 34 h 63"/>
                <a:gd name="T8" fmla="*/ 9 w 58"/>
                <a:gd name="T9" fmla="*/ 9 h 63"/>
                <a:gd name="T10" fmla="*/ 0 w 58"/>
                <a:gd name="T11" fmla="*/ 3 h 63"/>
                <a:gd name="T12" fmla="*/ 0 w 58"/>
                <a:gd name="T13" fmla="*/ 0 h 63"/>
                <a:gd name="T14" fmla="*/ 14 w 58"/>
                <a:gd name="T15" fmla="*/ 0 h 63"/>
                <a:gd name="T16" fmla="*/ 26 w 58"/>
                <a:gd name="T17" fmla="*/ 0 h 63"/>
                <a:gd name="T18" fmla="*/ 26 w 58"/>
                <a:gd name="T19" fmla="*/ 3 h 63"/>
                <a:gd name="T20" fmla="*/ 24 w 58"/>
                <a:gd name="T21" fmla="*/ 3 h 63"/>
                <a:gd name="T22" fmla="*/ 20 w 58"/>
                <a:gd name="T23" fmla="*/ 5 h 63"/>
                <a:gd name="T24" fmla="*/ 22 w 58"/>
                <a:gd name="T25" fmla="*/ 8 h 63"/>
                <a:gd name="T26" fmla="*/ 33 w 58"/>
                <a:gd name="T27" fmla="*/ 27 h 63"/>
                <a:gd name="T28" fmla="*/ 43 w 58"/>
                <a:gd name="T29" fmla="*/ 11 h 63"/>
                <a:gd name="T30" fmla="*/ 46 w 58"/>
                <a:gd name="T31" fmla="*/ 5 h 63"/>
                <a:gd name="T32" fmla="*/ 39 w 58"/>
                <a:gd name="T33" fmla="*/ 3 h 63"/>
                <a:gd name="T34" fmla="*/ 39 w 58"/>
                <a:gd name="T35" fmla="*/ 0 h 63"/>
                <a:gd name="T36" fmla="*/ 51 w 58"/>
                <a:gd name="T37" fmla="*/ 0 h 63"/>
                <a:gd name="T38" fmla="*/ 58 w 58"/>
                <a:gd name="T39" fmla="*/ 0 h 63"/>
                <a:gd name="T40" fmla="*/ 58 w 58"/>
                <a:gd name="T41" fmla="*/ 3 h 63"/>
                <a:gd name="T42" fmla="*/ 48 w 58"/>
                <a:gd name="T43" fmla="*/ 11 h 63"/>
                <a:gd name="T44" fmla="*/ 36 w 58"/>
                <a:gd name="T45" fmla="*/ 31 h 63"/>
                <a:gd name="T46" fmla="*/ 36 w 58"/>
                <a:gd name="T47" fmla="*/ 51 h 63"/>
                <a:gd name="T48" fmla="*/ 44 w 58"/>
                <a:gd name="T49" fmla="*/ 60 h 63"/>
                <a:gd name="T50" fmla="*/ 44 w 58"/>
                <a:gd name="T51" fmla="*/ 63 h 63"/>
                <a:gd name="T52" fmla="*/ 30 w 58"/>
                <a:gd name="T53" fmla="*/ 63 h 63"/>
                <a:gd name="T54" fmla="*/ 15 w 58"/>
                <a:gd name="T55" fmla="*/ 63 h 63"/>
                <a:gd name="T56" fmla="*/ 15 w 58"/>
                <a:gd name="T5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3">
                  <a:moveTo>
                    <a:pt x="15" y="60"/>
                  </a:moveTo>
                  <a:cubicBezTo>
                    <a:pt x="16" y="60"/>
                    <a:pt x="16" y="60"/>
                    <a:pt x="16" y="60"/>
                  </a:cubicBezTo>
                  <a:cubicBezTo>
                    <a:pt x="23" y="60"/>
                    <a:pt x="24" y="59"/>
                    <a:pt x="24" y="52"/>
                  </a:cubicBezTo>
                  <a:cubicBezTo>
                    <a:pt x="24" y="34"/>
                    <a:pt x="24" y="34"/>
                    <a:pt x="24" y="34"/>
                  </a:cubicBezTo>
                  <a:cubicBezTo>
                    <a:pt x="9" y="9"/>
                    <a:pt x="9" y="9"/>
                    <a:pt x="9" y="9"/>
                  </a:cubicBezTo>
                  <a:cubicBezTo>
                    <a:pt x="6" y="5"/>
                    <a:pt x="5" y="3"/>
                    <a:pt x="0" y="3"/>
                  </a:cubicBezTo>
                  <a:cubicBezTo>
                    <a:pt x="0" y="0"/>
                    <a:pt x="0" y="0"/>
                    <a:pt x="0" y="0"/>
                  </a:cubicBezTo>
                  <a:cubicBezTo>
                    <a:pt x="3" y="0"/>
                    <a:pt x="6" y="0"/>
                    <a:pt x="14" y="0"/>
                  </a:cubicBezTo>
                  <a:cubicBezTo>
                    <a:pt x="19" y="0"/>
                    <a:pt x="23" y="0"/>
                    <a:pt x="26" y="0"/>
                  </a:cubicBezTo>
                  <a:cubicBezTo>
                    <a:pt x="26" y="3"/>
                    <a:pt x="26" y="3"/>
                    <a:pt x="26" y="3"/>
                  </a:cubicBezTo>
                  <a:cubicBezTo>
                    <a:pt x="24" y="3"/>
                    <a:pt x="24" y="3"/>
                    <a:pt x="24" y="3"/>
                  </a:cubicBezTo>
                  <a:cubicBezTo>
                    <a:pt x="21" y="3"/>
                    <a:pt x="20" y="3"/>
                    <a:pt x="20" y="5"/>
                  </a:cubicBezTo>
                  <a:cubicBezTo>
                    <a:pt x="20" y="6"/>
                    <a:pt x="21" y="7"/>
                    <a:pt x="22" y="8"/>
                  </a:cubicBezTo>
                  <a:cubicBezTo>
                    <a:pt x="33" y="27"/>
                    <a:pt x="33" y="27"/>
                    <a:pt x="33" y="27"/>
                  </a:cubicBezTo>
                  <a:cubicBezTo>
                    <a:pt x="43" y="11"/>
                    <a:pt x="43" y="11"/>
                    <a:pt x="43" y="11"/>
                  </a:cubicBezTo>
                  <a:cubicBezTo>
                    <a:pt x="45" y="8"/>
                    <a:pt x="46" y="7"/>
                    <a:pt x="46" y="5"/>
                  </a:cubicBezTo>
                  <a:cubicBezTo>
                    <a:pt x="46" y="4"/>
                    <a:pt x="43" y="3"/>
                    <a:pt x="39" y="3"/>
                  </a:cubicBezTo>
                  <a:cubicBezTo>
                    <a:pt x="39" y="0"/>
                    <a:pt x="39" y="0"/>
                    <a:pt x="39" y="0"/>
                  </a:cubicBezTo>
                  <a:cubicBezTo>
                    <a:pt x="44" y="0"/>
                    <a:pt x="48" y="0"/>
                    <a:pt x="51" y="0"/>
                  </a:cubicBezTo>
                  <a:cubicBezTo>
                    <a:pt x="54" y="0"/>
                    <a:pt x="55" y="0"/>
                    <a:pt x="58" y="0"/>
                  </a:cubicBezTo>
                  <a:cubicBezTo>
                    <a:pt x="58" y="3"/>
                    <a:pt x="58" y="3"/>
                    <a:pt x="58" y="3"/>
                  </a:cubicBezTo>
                  <a:cubicBezTo>
                    <a:pt x="53" y="3"/>
                    <a:pt x="52" y="6"/>
                    <a:pt x="48" y="11"/>
                  </a:cubicBezTo>
                  <a:cubicBezTo>
                    <a:pt x="36" y="31"/>
                    <a:pt x="36" y="31"/>
                    <a:pt x="36" y="31"/>
                  </a:cubicBezTo>
                  <a:cubicBezTo>
                    <a:pt x="36" y="51"/>
                    <a:pt x="36" y="51"/>
                    <a:pt x="36" y="51"/>
                  </a:cubicBezTo>
                  <a:cubicBezTo>
                    <a:pt x="36" y="59"/>
                    <a:pt x="37" y="60"/>
                    <a:pt x="44" y="60"/>
                  </a:cubicBezTo>
                  <a:cubicBezTo>
                    <a:pt x="44" y="63"/>
                    <a:pt x="44" y="63"/>
                    <a:pt x="44" y="63"/>
                  </a:cubicBezTo>
                  <a:cubicBezTo>
                    <a:pt x="39" y="63"/>
                    <a:pt x="35" y="63"/>
                    <a:pt x="30" y="63"/>
                  </a:cubicBezTo>
                  <a:cubicBezTo>
                    <a:pt x="25" y="63"/>
                    <a:pt x="20" y="63"/>
                    <a:pt x="15" y="63"/>
                  </a:cubicBezTo>
                  <a:lnTo>
                    <a:pt x="15"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64797555"/>
      </p:ext>
    </p:extLst>
  </p:cSld>
  <p:clrMap bg1="lt1" tx1="dk1" bg2="lt2" tx2="dk2" accent1="accent1" accent2="accent2" accent3="accent3" accent4="accent4" accent5="accent5" accent6="accent6" hlink="hlink" folHlink="folHlink"/>
  <p:sldLayoutIdLst>
    <p:sldLayoutId id="214748375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dt="0"/>
  <p:txStyles>
    <p:titleStyle>
      <a:lvl1pPr algn="l" defTabSz="685783"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46" indent="-171446" algn="l" defTabSz="685783" rtl="0" eaLnBrk="1" latinLnBrk="0" hangingPunct="1">
        <a:lnSpc>
          <a:spcPts val="2800"/>
        </a:lnSpc>
        <a:spcBef>
          <a:spcPts val="751"/>
        </a:spcBef>
        <a:buFont typeface="Arial" panose="020B0604020202020204" pitchFamily="34" charset="0"/>
        <a:buChar char="•"/>
        <a:defRPr sz="2400" kern="1200">
          <a:solidFill>
            <a:schemeClr val="tx1"/>
          </a:solidFill>
          <a:latin typeface="+mn-lt"/>
          <a:ea typeface="+mn-ea"/>
          <a:cs typeface="+mn-cs"/>
        </a:defRPr>
      </a:lvl1pPr>
      <a:lvl2pPr marL="514338" indent="-171446" algn="l" defTabSz="685783" rtl="0" eaLnBrk="1" latinLnBrk="0" hangingPunct="1">
        <a:lnSpc>
          <a:spcPts val="2800"/>
        </a:lnSpc>
        <a:spcBef>
          <a:spcPts val="375"/>
        </a:spcBef>
        <a:buClr>
          <a:schemeClr val="accent3"/>
        </a:buClr>
        <a:buFont typeface="Arial" panose="020B0604020202020204" pitchFamily="34" charset="0"/>
        <a:buChar char="•"/>
        <a:defRPr sz="2400" kern="1200">
          <a:solidFill>
            <a:schemeClr val="tx1"/>
          </a:solidFill>
          <a:latin typeface="+mn-lt"/>
          <a:ea typeface="+mn-ea"/>
          <a:cs typeface="+mn-cs"/>
        </a:defRPr>
      </a:lvl2pPr>
      <a:lvl3pPr marL="857229" indent="-171446" algn="l" defTabSz="685783" rtl="0" eaLnBrk="1" latinLnBrk="0" hangingPunct="1">
        <a:lnSpc>
          <a:spcPts val="2800"/>
        </a:lnSpc>
        <a:spcBef>
          <a:spcPts val="375"/>
        </a:spcBef>
        <a:buClr>
          <a:schemeClr val="accent3"/>
        </a:buClr>
        <a:buFont typeface="Arial" panose="020B0604020202020204" pitchFamily="34" charset="0"/>
        <a:buChar char="•"/>
        <a:defRPr sz="2400" kern="1200">
          <a:solidFill>
            <a:schemeClr val="tx1"/>
          </a:solidFill>
          <a:latin typeface="+mn-lt"/>
          <a:ea typeface="+mn-ea"/>
          <a:cs typeface="+mn-cs"/>
        </a:defRPr>
      </a:lvl3pPr>
      <a:lvl4pPr marL="1200121" indent="-171446" algn="l" defTabSz="685783" rtl="0" eaLnBrk="1" latinLnBrk="0" hangingPunct="1">
        <a:lnSpc>
          <a:spcPts val="2800"/>
        </a:lnSpc>
        <a:spcBef>
          <a:spcPts val="375"/>
        </a:spcBef>
        <a:buClr>
          <a:schemeClr val="accent3"/>
        </a:buClr>
        <a:buFont typeface="Arial" panose="020B0604020202020204" pitchFamily="34" charset="0"/>
        <a:buChar char="•"/>
        <a:defRPr sz="2400" kern="1200">
          <a:solidFill>
            <a:schemeClr val="tx1"/>
          </a:solidFill>
          <a:latin typeface="+mn-lt"/>
          <a:ea typeface="+mn-ea"/>
          <a:cs typeface="+mn-cs"/>
        </a:defRPr>
      </a:lvl4pPr>
      <a:lvl5pPr marL="1543012" indent="-171446" algn="l" defTabSz="685783" rtl="0" eaLnBrk="1" latinLnBrk="0" hangingPunct="1">
        <a:lnSpc>
          <a:spcPts val="2800"/>
        </a:lnSpc>
        <a:spcBef>
          <a:spcPts val="375"/>
        </a:spcBef>
        <a:buClr>
          <a:schemeClr val="accent3"/>
        </a:buClr>
        <a:buFont typeface="Arial" panose="020B0604020202020204" pitchFamily="34" charset="0"/>
        <a:buChar char="•"/>
        <a:defRPr sz="24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1">
                <a:lumMod val="15000"/>
                <a:lumOff val="85000"/>
              </a:schemeClr>
            </a:gs>
            <a:gs pos="50000">
              <a:schemeClr val="bg1"/>
            </a:gs>
            <a:gs pos="100000">
              <a:schemeClr val="bg1"/>
            </a:gs>
          </a:gsLst>
          <a:lin ang="81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365761"/>
            <a:ext cx="10134600" cy="1325563"/>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1219200" y="1825625"/>
            <a:ext cx="10134600" cy="435133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7" y="6400807"/>
            <a:ext cx="5754815" cy="365125"/>
          </a:xfrm>
          <a:prstGeom prst="rect">
            <a:avLst/>
          </a:prstGeom>
        </p:spPr>
        <p:txBody>
          <a:bodyPr vert="horz" lIns="0" tIns="0" rIns="0" bIns="0" rtlCol="0" anchor="ctr"/>
          <a:lstStyle>
            <a:lvl1pPr algn="l">
              <a:defRPr sz="1051" i="1">
                <a:solidFill>
                  <a:schemeClr val="tx1"/>
                </a:solidFill>
              </a:defRPr>
            </a:lvl1pPr>
          </a:lstStyle>
          <a:p>
            <a:r>
              <a:rPr lang="en-US"/>
              <a:t>Centre for Learning &amp; Teaching • [INSERT DATE] • [INSERT DETAILS]</a:t>
            </a:r>
          </a:p>
        </p:txBody>
      </p:sp>
      <p:sp>
        <p:nvSpPr>
          <p:cNvPr id="6" name="Slide Number Placeholder 5"/>
          <p:cNvSpPr>
            <a:spLocks noGrp="1"/>
          </p:cNvSpPr>
          <p:nvPr>
            <p:ph type="sldNum" sz="quarter" idx="4"/>
          </p:nvPr>
        </p:nvSpPr>
        <p:spPr>
          <a:xfrm>
            <a:off x="10331126" y="6400800"/>
            <a:ext cx="1022684" cy="365760"/>
          </a:xfrm>
          <a:prstGeom prst="rect">
            <a:avLst/>
          </a:prstGeom>
        </p:spPr>
        <p:txBody>
          <a:bodyPr vert="horz" lIns="0" tIns="0" rIns="0" bIns="0" rtlCol="0" anchor="ctr"/>
          <a:lstStyle>
            <a:lvl1pPr algn="r">
              <a:defRPr sz="1051">
                <a:solidFill>
                  <a:schemeClr val="tx1">
                    <a:tint val="75000"/>
                  </a:schemeClr>
                </a:solidFill>
              </a:defRPr>
            </a:lvl1pPr>
          </a:lstStyle>
          <a:p>
            <a:fld id="{EBBA2BBE-D6E6-4BE2-A029-E4C4FCB9ADED}" type="slidenum">
              <a:rPr lang="en-US" smtClean="0"/>
              <a:pPr/>
              <a:t>‹#›</a:t>
            </a:fld>
            <a:endParaRPr lang="en-US"/>
          </a:p>
        </p:txBody>
      </p:sp>
      <p:sp>
        <p:nvSpPr>
          <p:cNvPr id="10" name="Rectangle 9"/>
          <p:cNvSpPr/>
          <p:nvPr userDrawn="1"/>
        </p:nvSpPr>
        <p:spPr>
          <a:xfrm>
            <a:off x="0" y="6309360"/>
            <a:ext cx="12192000" cy="45720"/>
          </a:xfrm>
          <a:prstGeom prst="rect">
            <a:avLst/>
          </a:prstGeom>
          <a:gradFill flip="none" rotWithShape="1">
            <a:gsLst>
              <a:gs pos="25000">
                <a:schemeClr val="accent2"/>
              </a:gs>
              <a:gs pos="100000">
                <a:srgbClr val="39855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grpSp>
        <p:nvGrpSpPr>
          <p:cNvPr id="33" name="Group 35"/>
          <p:cNvGrpSpPr>
            <a:grpSpLocks noChangeAspect="1"/>
          </p:cNvGrpSpPr>
          <p:nvPr userDrawn="1"/>
        </p:nvGrpSpPr>
        <p:grpSpPr bwMode="auto">
          <a:xfrm>
            <a:off x="1219200" y="6468227"/>
            <a:ext cx="1118070" cy="273467"/>
            <a:chOff x="654" y="3135"/>
            <a:chExt cx="1386" cy="339"/>
          </a:xfrm>
        </p:grpSpPr>
        <p:sp>
          <p:nvSpPr>
            <p:cNvPr id="34" name="AutoShape 34"/>
            <p:cNvSpPr>
              <a:spLocks noChangeAspect="1" noChangeArrowheads="1" noTextEdit="1"/>
            </p:cNvSpPr>
            <p:nvPr userDrawn="1"/>
          </p:nvSpPr>
          <p:spPr bwMode="auto">
            <a:xfrm>
              <a:off x="654" y="3135"/>
              <a:ext cx="1386"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6"/>
            <p:cNvSpPr>
              <a:spLocks noEditPoints="1"/>
            </p:cNvSpPr>
            <p:nvPr userDrawn="1"/>
          </p:nvSpPr>
          <p:spPr bwMode="auto">
            <a:xfrm>
              <a:off x="654" y="3135"/>
              <a:ext cx="289" cy="339"/>
            </a:xfrm>
            <a:custGeom>
              <a:avLst/>
              <a:gdLst>
                <a:gd name="T0" fmla="*/ 0 w 156"/>
                <a:gd name="T1" fmla="*/ 0 h 182"/>
                <a:gd name="T2" fmla="*/ 81 w 156"/>
                <a:gd name="T3" fmla="*/ 180 h 182"/>
                <a:gd name="T4" fmla="*/ 25 w 156"/>
                <a:gd name="T5" fmla="*/ 122 h 182"/>
                <a:gd name="T6" fmla="*/ 131 w 156"/>
                <a:gd name="T7" fmla="*/ 122 h 182"/>
                <a:gd name="T8" fmla="*/ 8 w 156"/>
                <a:gd name="T9" fmla="*/ 22 h 182"/>
                <a:gd name="T10" fmla="*/ 128 w 156"/>
                <a:gd name="T11" fmla="*/ 81 h 182"/>
                <a:gd name="T12" fmla="*/ 102 w 156"/>
                <a:gd name="T13" fmla="*/ 90 h 182"/>
                <a:gd name="T14" fmla="*/ 118 w 156"/>
                <a:gd name="T15" fmla="*/ 96 h 182"/>
                <a:gd name="T16" fmla="*/ 96 w 156"/>
                <a:gd name="T17" fmla="*/ 98 h 182"/>
                <a:gd name="T18" fmla="*/ 109 w 156"/>
                <a:gd name="T19" fmla="*/ 108 h 182"/>
                <a:gd name="T20" fmla="*/ 92 w 156"/>
                <a:gd name="T21" fmla="*/ 113 h 182"/>
                <a:gd name="T22" fmla="*/ 93 w 156"/>
                <a:gd name="T23" fmla="*/ 123 h 182"/>
                <a:gd name="T24" fmla="*/ 83 w 156"/>
                <a:gd name="T25" fmla="*/ 127 h 182"/>
                <a:gd name="T26" fmla="*/ 97 w 156"/>
                <a:gd name="T27" fmla="*/ 137 h 182"/>
                <a:gd name="T28" fmla="*/ 82 w 156"/>
                <a:gd name="T29" fmla="*/ 149 h 182"/>
                <a:gd name="T30" fmla="*/ 76 w 156"/>
                <a:gd name="T31" fmla="*/ 140 h 182"/>
                <a:gd name="T32" fmla="*/ 59 w 156"/>
                <a:gd name="T33" fmla="*/ 137 h 182"/>
                <a:gd name="T34" fmla="*/ 64 w 156"/>
                <a:gd name="T35" fmla="*/ 132 h 182"/>
                <a:gd name="T36" fmla="*/ 73 w 156"/>
                <a:gd name="T37" fmla="*/ 103 h 182"/>
                <a:gd name="T38" fmla="*/ 66 w 156"/>
                <a:gd name="T39" fmla="*/ 101 h 182"/>
                <a:gd name="T40" fmla="*/ 49 w 156"/>
                <a:gd name="T41" fmla="*/ 105 h 182"/>
                <a:gd name="T42" fmla="*/ 59 w 156"/>
                <a:gd name="T43" fmla="*/ 98 h 182"/>
                <a:gd name="T44" fmla="*/ 37 w 156"/>
                <a:gd name="T45" fmla="*/ 96 h 182"/>
                <a:gd name="T46" fmla="*/ 54 w 156"/>
                <a:gd name="T47" fmla="*/ 90 h 182"/>
                <a:gd name="T48" fmla="*/ 28 w 156"/>
                <a:gd name="T49" fmla="*/ 81 h 182"/>
                <a:gd name="T50" fmla="*/ 32 w 156"/>
                <a:gd name="T51" fmla="*/ 76 h 182"/>
                <a:gd name="T52" fmla="*/ 47 w 156"/>
                <a:gd name="T53" fmla="*/ 65 h 182"/>
                <a:gd name="T54" fmla="*/ 22 w 156"/>
                <a:gd name="T55" fmla="*/ 51 h 182"/>
                <a:gd name="T56" fmla="*/ 26 w 156"/>
                <a:gd name="T57" fmla="*/ 47 h 182"/>
                <a:gd name="T58" fmla="*/ 42 w 156"/>
                <a:gd name="T59" fmla="*/ 37 h 182"/>
                <a:gd name="T60" fmla="*/ 18 w 156"/>
                <a:gd name="T61" fmla="*/ 18 h 182"/>
                <a:gd name="T62" fmla="*/ 54 w 156"/>
                <a:gd name="T63" fmla="*/ 42 h 182"/>
                <a:gd name="T64" fmla="*/ 73 w 156"/>
                <a:gd name="T65" fmla="*/ 62 h 182"/>
                <a:gd name="T66" fmla="*/ 84 w 156"/>
                <a:gd name="T67" fmla="*/ 62 h 182"/>
                <a:gd name="T68" fmla="*/ 99 w 156"/>
                <a:gd name="T69" fmla="*/ 28 h 182"/>
                <a:gd name="T70" fmla="*/ 139 w 156"/>
                <a:gd name="T71" fmla="*/ 18 h 182"/>
                <a:gd name="T72" fmla="*/ 125 w 156"/>
                <a:gd name="T73" fmla="*/ 40 h 182"/>
                <a:gd name="T74" fmla="*/ 111 w 156"/>
                <a:gd name="T75" fmla="*/ 51 h 182"/>
                <a:gd name="T76" fmla="*/ 134 w 156"/>
                <a:gd name="T77" fmla="*/ 51 h 182"/>
                <a:gd name="T78" fmla="*/ 120 w 156"/>
                <a:gd name="T79" fmla="*/ 69 h 182"/>
                <a:gd name="T80" fmla="*/ 105 w 156"/>
                <a:gd name="T81" fmla="*/ 79 h 182"/>
                <a:gd name="T82" fmla="*/ 78 w 156"/>
                <a:gd name="T83" fmla="*/ 64 h 182"/>
                <a:gd name="T84" fmla="*/ 66 w 156"/>
                <a:gd name="T85" fmla="*/ 56 h 182"/>
                <a:gd name="T86" fmla="*/ 66 w 156"/>
                <a:gd name="T87" fmla="*/ 38 h 182"/>
                <a:gd name="T88" fmla="*/ 59 w 156"/>
                <a:gd name="T89" fmla="*/ 36 h 182"/>
                <a:gd name="T90" fmla="*/ 75 w 156"/>
                <a:gd name="T91" fmla="*/ 28 h 182"/>
                <a:gd name="T92" fmla="*/ 94 w 156"/>
                <a:gd name="T93" fmla="*/ 28 h 182"/>
                <a:gd name="T94" fmla="*/ 92 w 156"/>
                <a:gd name="T95" fmla="*/ 44 h 182"/>
                <a:gd name="T96" fmla="*/ 89 w 156"/>
                <a:gd name="T97" fmla="*/ 56 h 182"/>
                <a:gd name="T98" fmla="*/ 73 w 156"/>
                <a:gd name="T99" fmla="*/ 31 h 182"/>
                <a:gd name="T100" fmla="*/ 73 w 156"/>
                <a:gd name="T101" fmla="*/ 3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82">
                  <a:moveTo>
                    <a:pt x="75" y="180"/>
                  </a:moveTo>
                  <a:cubicBezTo>
                    <a:pt x="50" y="167"/>
                    <a:pt x="32" y="151"/>
                    <a:pt x="18" y="126"/>
                  </a:cubicBezTo>
                  <a:cubicBezTo>
                    <a:pt x="5" y="101"/>
                    <a:pt x="0" y="72"/>
                    <a:pt x="0" y="14"/>
                  </a:cubicBezTo>
                  <a:cubicBezTo>
                    <a:pt x="0" y="0"/>
                    <a:pt x="0" y="0"/>
                    <a:pt x="0" y="0"/>
                  </a:cubicBezTo>
                  <a:cubicBezTo>
                    <a:pt x="156" y="0"/>
                    <a:pt x="156" y="0"/>
                    <a:pt x="156" y="0"/>
                  </a:cubicBezTo>
                  <a:cubicBezTo>
                    <a:pt x="156" y="14"/>
                    <a:pt x="156" y="14"/>
                    <a:pt x="156" y="14"/>
                  </a:cubicBezTo>
                  <a:cubicBezTo>
                    <a:pt x="156" y="72"/>
                    <a:pt x="151" y="101"/>
                    <a:pt x="138" y="126"/>
                  </a:cubicBezTo>
                  <a:cubicBezTo>
                    <a:pt x="124" y="151"/>
                    <a:pt x="105" y="167"/>
                    <a:pt x="81" y="180"/>
                  </a:cubicBezTo>
                  <a:cubicBezTo>
                    <a:pt x="78" y="182"/>
                    <a:pt x="78" y="182"/>
                    <a:pt x="78" y="182"/>
                  </a:cubicBezTo>
                  <a:lnTo>
                    <a:pt x="75" y="180"/>
                  </a:lnTo>
                  <a:close/>
                  <a:moveTo>
                    <a:pt x="8" y="22"/>
                  </a:moveTo>
                  <a:cubicBezTo>
                    <a:pt x="8" y="77"/>
                    <a:pt x="15" y="102"/>
                    <a:pt x="25" y="122"/>
                  </a:cubicBezTo>
                  <a:cubicBezTo>
                    <a:pt x="36" y="144"/>
                    <a:pt x="50" y="156"/>
                    <a:pt x="76" y="172"/>
                  </a:cubicBezTo>
                  <a:cubicBezTo>
                    <a:pt x="78" y="174"/>
                    <a:pt x="78" y="174"/>
                    <a:pt x="78" y="174"/>
                  </a:cubicBezTo>
                  <a:cubicBezTo>
                    <a:pt x="80" y="172"/>
                    <a:pt x="80" y="172"/>
                    <a:pt x="80" y="172"/>
                  </a:cubicBezTo>
                  <a:cubicBezTo>
                    <a:pt x="106" y="156"/>
                    <a:pt x="120" y="144"/>
                    <a:pt x="131" y="122"/>
                  </a:cubicBezTo>
                  <a:cubicBezTo>
                    <a:pt x="141" y="102"/>
                    <a:pt x="148" y="77"/>
                    <a:pt x="148" y="22"/>
                  </a:cubicBezTo>
                  <a:cubicBezTo>
                    <a:pt x="148" y="7"/>
                    <a:pt x="148" y="7"/>
                    <a:pt x="148" y="7"/>
                  </a:cubicBezTo>
                  <a:cubicBezTo>
                    <a:pt x="8" y="7"/>
                    <a:pt x="8" y="7"/>
                    <a:pt x="8" y="7"/>
                  </a:cubicBezTo>
                  <a:lnTo>
                    <a:pt x="8" y="22"/>
                  </a:lnTo>
                  <a:close/>
                  <a:moveTo>
                    <a:pt x="105" y="79"/>
                  </a:moveTo>
                  <a:cubicBezTo>
                    <a:pt x="107" y="81"/>
                    <a:pt x="111" y="83"/>
                    <a:pt x="116" y="83"/>
                  </a:cubicBezTo>
                  <a:cubicBezTo>
                    <a:pt x="122" y="83"/>
                    <a:pt x="128" y="81"/>
                    <a:pt x="128" y="81"/>
                  </a:cubicBezTo>
                  <a:cubicBezTo>
                    <a:pt x="128" y="81"/>
                    <a:pt x="128" y="81"/>
                    <a:pt x="128" y="81"/>
                  </a:cubicBezTo>
                  <a:cubicBezTo>
                    <a:pt x="128" y="85"/>
                    <a:pt x="123" y="88"/>
                    <a:pt x="120" y="90"/>
                  </a:cubicBezTo>
                  <a:cubicBezTo>
                    <a:pt x="117" y="91"/>
                    <a:pt x="114" y="91"/>
                    <a:pt x="111" y="91"/>
                  </a:cubicBezTo>
                  <a:cubicBezTo>
                    <a:pt x="108" y="91"/>
                    <a:pt x="103" y="90"/>
                    <a:pt x="102" y="90"/>
                  </a:cubicBezTo>
                  <a:cubicBezTo>
                    <a:pt x="102" y="90"/>
                    <a:pt x="102" y="90"/>
                    <a:pt x="102" y="90"/>
                  </a:cubicBezTo>
                  <a:cubicBezTo>
                    <a:pt x="103" y="93"/>
                    <a:pt x="107" y="94"/>
                    <a:pt x="109" y="95"/>
                  </a:cubicBezTo>
                  <a:cubicBezTo>
                    <a:pt x="112" y="96"/>
                    <a:pt x="114" y="96"/>
                    <a:pt x="115" y="96"/>
                  </a:cubicBezTo>
                  <a:cubicBezTo>
                    <a:pt x="116" y="96"/>
                    <a:pt x="118" y="96"/>
                    <a:pt x="118" y="96"/>
                  </a:cubicBezTo>
                  <a:cubicBezTo>
                    <a:pt x="118" y="96"/>
                    <a:pt x="118" y="96"/>
                    <a:pt x="118" y="96"/>
                  </a:cubicBezTo>
                  <a:cubicBezTo>
                    <a:pt x="118" y="96"/>
                    <a:pt x="117" y="98"/>
                    <a:pt x="114" y="100"/>
                  </a:cubicBezTo>
                  <a:cubicBezTo>
                    <a:pt x="111" y="101"/>
                    <a:pt x="108" y="102"/>
                    <a:pt x="106" y="102"/>
                  </a:cubicBezTo>
                  <a:cubicBezTo>
                    <a:pt x="102" y="102"/>
                    <a:pt x="99" y="101"/>
                    <a:pt x="96" y="98"/>
                  </a:cubicBezTo>
                  <a:cubicBezTo>
                    <a:pt x="96" y="98"/>
                    <a:pt x="96" y="98"/>
                    <a:pt x="96" y="98"/>
                  </a:cubicBezTo>
                  <a:cubicBezTo>
                    <a:pt x="96" y="101"/>
                    <a:pt x="100" y="107"/>
                    <a:pt x="104" y="107"/>
                  </a:cubicBezTo>
                  <a:cubicBezTo>
                    <a:pt x="105" y="107"/>
                    <a:pt x="107" y="107"/>
                    <a:pt x="107" y="105"/>
                  </a:cubicBezTo>
                  <a:cubicBezTo>
                    <a:pt x="107" y="105"/>
                    <a:pt x="107" y="105"/>
                    <a:pt x="107" y="105"/>
                  </a:cubicBezTo>
                  <a:cubicBezTo>
                    <a:pt x="107" y="105"/>
                    <a:pt x="109" y="106"/>
                    <a:pt x="109" y="108"/>
                  </a:cubicBezTo>
                  <a:cubicBezTo>
                    <a:pt x="109" y="110"/>
                    <a:pt x="107" y="113"/>
                    <a:pt x="103" y="113"/>
                  </a:cubicBezTo>
                  <a:cubicBezTo>
                    <a:pt x="95" y="113"/>
                    <a:pt x="91" y="105"/>
                    <a:pt x="90" y="101"/>
                  </a:cubicBezTo>
                  <a:cubicBezTo>
                    <a:pt x="89" y="101"/>
                    <a:pt x="89" y="101"/>
                    <a:pt x="89" y="101"/>
                  </a:cubicBezTo>
                  <a:cubicBezTo>
                    <a:pt x="89" y="108"/>
                    <a:pt x="92" y="113"/>
                    <a:pt x="92" y="113"/>
                  </a:cubicBezTo>
                  <a:cubicBezTo>
                    <a:pt x="92" y="114"/>
                    <a:pt x="92" y="114"/>
                    <a:pt x="92" y="114"/>
                  </a:cubicBezTo>
                  <a:cubicBezTo>
                    <a:pt x="88" y="112"/>
                    <a:pt x="84" y="108"/>
                    <a:pt x="83" y="103"/>
                  </a:cubicBezTo>
                  <a:cubicBezTo>
                    <a:pt x="83" y="103"/>
                    <a:pt x="83" y="103"/>
                    <a:pt x="83" y="103"/>
                  </a:cubicBezTo>
                  <a:cubicBezTo>
                    <a:pt x="83" y="118"/>
                    <a:pt x="87" y="123"/>
                    <a:pt x="93" y="123"/>
                  </a:cubicBezTo>
                  <a:cubicBezTo>
                    <a:pt x="98" y="123"/>
                    <a:pt x="100" y="120"/>
                    <a:pt x="100" y="120"/>
                  </a:cubicBezTo>
                  <a:cubicBezTo>
                    <a:pt x="100" y="120"/>
                    <a:pt x="100" y="120"/>
                    <a:pt x="100" y="120"/>
                  </a:cubicBezTo>
                  <a:cubicBezTo>
                    <a:pt x="100" y="129"/>
                    <a:pt x="96" y="132"/>
                    <a:pt x="92" y="132"/>
                  </a:cubicBezTo>
                  <a:cubicBezTo>
                    <a:pt x="88" y="132"/>
                    <a:pt x="85" y="130"/>
                    <a:pt x="83" y="127"/>
                  </a:cubicBezTo>
                  <a:cubicBezTo>
                    <a:pt x="83" y="127"/>
                    <a:pt x="83" y="127"/>
                    <a:pt x="83" y="127"/>
                  </a:cubicBezTo>
                  <a:cubicBezTo>
                    <a:pt x="83" y="132"/>
                    <a:pt x="85" y="138"/>
                    <a:pt x="92" y="138"/>
                  </a:cubicBezTo>
                  <a:cubicBezTo>
                    <a:pt x="95" y="138"/>
                    <a:pt x="96" y="137"/>
                    <a:pt x="96" y="137"/>
                  </a:cubicBezTo>
                  <a:cubicBezTo>
                    <a:pt x="97" y="137"/>
                    <a:pt x="97" y="137"/>
                    <a:pt x="97" y="137"/>
                  </a:cubicBezTo>
                  <a:cubicBezTo>
                    <a:pt x="97" y="142"/>
                    <a:pt x="94" y="146"/>
                    <a:pt x="89" y="146"/>
                  </a:cubicBezTo>
                  <a:cubicBezTo>
                    <a:pt x="85" y="146"/>
                    <a:pt x="82" y="142"/>
                    <a:pt x="81" y="140"/>
                  </a:cubicBezTo>
                  <a:cubicBezTo>
                    <a:pt x="80" y="140"/>
                    <a:pt x="80" y="140"/>
                    <a:pt x="80" y="140"/>
                  </a:cubicBezTo>
                  <a:cubicBezTo>
                    <a:pt x="80" y="140"/>
                    <a:pt x="82" y="145"/>
                    <a:pt x="82" y="149"/>
                  </a:cubicBezTo>
                  <a:cubicBezTo>
                    <a:pt x="82" y="153"/>
                    <a:pt x="80" y="157"/>
                    <a:pt x="78" y="159"/>
                  </a:cubicBezTo>
                  <a:cubicBezTo>
                    <a:pt x="78" y="159"/>
                    <a:pt x="78" y="159"/>
                    <a:pt x="78" y="159"/>
                  </a:cubicBezTo>
                  <a:cubicBezTo>
                    <a:pt x="76" y="157"/>
                    <a:pt x="74" y="153"/>
                    <a:pt x="74" y="149"/>
                  </a:cubicBezTo>
                  <a:cubicBezTo>
                    <a:pt x="74" y="145"/>
                    <a:pt x="76" y="140"/>
                    <a:pt x="76" y="140"/>
                  </a:cubicBezTo>
                  <a:cubicBezTo>
                    <a:pt x="75" y="140"/>
                    <a:pt x="75" y="140"/>
                    <a:pt x="75" y="140"/>
                  </a:cubicBezTo>
                  <a:cubicBezTo>
                    <a:pt x="74" y="142"/>
                    <a:pt x="71" y="146"/>
                    <a:pt x="67" y="146"/>
                  </a:cubicBezTo>
                  <a:cubicBezTo>
                    <a:pt x="62" y="146"/>
                    <a:pt x="59" y="142"/>
                    <a:pt x="59" y="137"/>
                  </a:cubicBezTo>
                  <a:cubicBezTo>
                    <a:pt x="59" y="137"/>
                    <a:pt x="59" y="137"/>
                    <a:pt x="59" y="137"/>
                  </a:cubicBezTo>
                  <a:cubicBezTo>
                    <a:pt x="59" y="137"/>
                    <a:pt x="61" y="138"/>
                    <a:pt x="64" y="138"/>
                  </a:cubicBezTo>
                  <a:cubicBezTo>
                    <a:pt x="71" y="138"/>
                    <a:pt x="73" y="132"/>
                    <a:pt x="73" y="127"/>
                  </a:cubicBezTo>
                  <a:cubicBezTo>
                    <a:pt x="73" y="127"/>
                    <a:pt x="73" y="127"/>
                    <a:pt x="73" y="127"/>
                  </a:cubicBezTo>
                  <a:cubicBezTo>
                    <a:pt x="71" y="130"/>
                    <a:pt x="68" y="132"/>
                    <a:pt x="64" y="132"/>
                  </a:cubicBezTo>
                  <a:cubicBezTo>
                    <a:pt x="60" y="132"/>
                    <a:pt x="55" y="129"/>
                    <a:pt x="55" y="120"/>
                  </a:cubicBezTo>
                  <a:cubicBezTo>
                    <a:pt x="56" y="120"/>
                    <a:pt x="56" y="120"/>
                    <a:pt x="56" y="120"/>
                  </a:cubicBezTo>
                  <a:cubicBezTo>
                    <a:pt x="56" y="120"/>
                    <a:pt x="58" y="123"/>
                    <a:pt x="63" y="123"/>
                  </a:cubicBezTo>
                  <a:cubicBezTo>
                    <a:pt x="69" y="123"/>
                    <a:pt x="73" y="118"/>
                    <a:pt x="73" y="103"/>
                  </a:cubicBezTo>
                  <a:cubicBezTo>
                    <a:pt x="73" y="103"/>
                    <a:pt x="73" y="103"/>
                    <a:pt x="73" y="103"/>
                  </a:cubicBezTo>
                  <a:cubicBezTo>
                    <a:pt x="72" y="108"/>
                    <a:pt x="68" y="112"/>
                    <a:pt x="64" y="114"/>
                  </a:cubicBezTo>
                  <a:cubicBezTo>
                    <a:pt x="64" y="113"/>
                    <a:pt x="64" y="113"/>
                    <a:pt x="64" y="113"/>
                  </a:cubicBezTo>
                  <a:cubicBezTo>
                    <a:pt x="64" y="113"/>
                    <a:pt x="66" y="108"/>
                    <a:pt x="66" y="101"/>
                  </a:cubicBezTo>
                  <a:cubicBezTo>
                    <a:pt x="66" y="101"/>
                    <a:pt x="66" y="101"/>
                    <a:pt x="66" y="101"/>
                  </a:cubicBezTo>
                  <a:cubicBezTo>
                    <a:pt x="65" y="105"/>
                    <a:pt x="61" y="113"/>
                    <a:pt x="53" y="113"/>
                  </a:cubicBezTo>
                  <a:cubicBezTo>
                    <a:pt x="49" y="113"/>
                    <a:pt x="47" y="110"/>
                    <a:pt x="47" y="108"/>
                  </a:cubicBezTo>
                  <a:cubicBezTo>
                    <a:pt x="47" y="106"/>
                    <a:pt x="49" y="105"/>
                    <a:pt x="49" y="105"/>
                  </a:cubicBezTo>
                  <a:cubicBezTo>
                    <a:pt x="49" y="105"/>
                    <a:pt x="49" y="105"/>
                    <a:pt x="49" y="105"/>
                  </a:cubicBezTo>
                  <a:cubicBezTo>
                    <a:pt x="49" y="107"/>
                    <a:pt x="50" y="107"/>
                    <a:pt x="52" y="107"/>
                  </a:cubicBezTo>
                  <a:cubicBezTo>
                    <a:pt x="56" y="107"/>
                    <a:pt x="59" y="101"/>
                    <a:pt x="60" y="98"/>
                  </a:cubicBezTo>
                  <a:cubicBezTo>
                    <a:pt x="59" y="98"/>
                    <a:pt x="59" y="98"/>
                    <a:pt x="59" y="98"/>
                  </a:cubicBezTo>
                  <a:cubicBezTo>
                    <a:pt x="57" y="101"/>
                    <a:pt x="54" y="102"/>
                    <a:pt x="50" y="102"/>
                  </a:cubicBezTo>
                  <a:cubicBezTo>
                    <a:pt x="48" y="102"/>
                    <a:pt x="45" y="101"/>
                    <a:pt x="42" y="100"/>
                  </a:cubicBezTo>
                  <a:cubicBezTo>
                    <a:pt x="39" y="98"/>
                    <a:pt x="37" y="96"/>
                    <a:pt x="37" y="96"/>
                  </a:cubicBezTo>
                  <a:cubicBezTo>
                    <a:pt x="37" y="96"/>
                    <a:pt x="37" y="96"/>
                    <a:pt x="37" y="96"/>
                  </a:cubicBezTo>
                  <a:cubicBezTo>
                    <a:pt x="37" y="96"/>
                    <a:pt x="40" y="96"/>
                    <a:pt x="41" y="96"/>
                  </a:cubicBezTo>
                  <a:cubicBezTo>
                    <a:pt x="42" y="96"/>
                    <a:pt x="44" y="96"/>
                    <a:pt x="47" y="95"/>
                  </a:cubicBezTo>
                  <a:cubicBezTo>
                    <a:pt x="49" y="94"/>
                    <a:pt x="52" y="93"/>
                    <a:pt x="54" y="90"/>
                  </a:cubicBezTo>
                  <a:cubicBezTo>
                    <a:pt x="54" y="90"/>
                    <a:pt x="54" y="90"/>
                    <a:pt x="54" y="90"/>
                  </a:cubicBezTo>
                  <a:cubicBezTo>
                    <a:pt x="52" y="90"/>
                    <a:pt x="48" y="91"/>
                    <a:pt x="45" y="91"/>
                  </a:cubicBezTo>
                  <a:cubicBezTo>
                    <a:pt x="42" y="91"/>
                    <a:pt x="39" y="91"/>
                    <a:pt x="36" y="90"/>
                  </a:cubicBezTo>
                  <a:cubicBezTo>
                    <a:pt x="33" y="88"/>
                    <a:pt x="28" y="85"/>
                    <a:pt x="28" y="81"/>
                  </a:cubicBezTo>
                  <a:cubicBezTo>
                    <a:pt x="28" y="81"/>
                    <a:pt x="28" y="81"/>
                    <a:pt x="28" y="81"/>
                  </a:cubicBezTo>
                  <a:cubicBezTo>
                    <a:pt x="28" y="81"/>
                    <a:pt x="34" y="83"/>
                    <a:pt x="39" y="83"/>
                  </a:cubicBezTo>
                  <a:cubicBezTo>
                    <a:pt x="45" y="83"/>
                    <a:pt x="49" y="81"/>
                    <a:pt x="51" y="79"/>
                  </a:cubicBezTo>
                  <a:cubicBezTo>
                    <a:pt x="51" y="79"/>
                    <a:pt x="51" y="79"/>
                    <a:pt x="51" y="79"/>
                  </a:cubicBezTo>
                  <a:cubicBezTo>
                    <a:pt x="41" y="79"/>
                    <a:pt x="35" y="77"/>
                    <a:pt x="32" y="76"/>
                  </a:cubicBezTo>
                  <a:cubicBezTo>
                    <a:pt x="28" y="75"/>
                    <a:pt x="24" y="72"/>
                    <a:pt x="24" y="66"/>
                  </a:cubicBezTo>
                  <a:cubicBezTo>
                    <a:pt x="24" y="66"/>
                    <a:pt x="24" y="66"/>
                    <a:pt x="24" y="66"/>
                  </a:cubicBezTo>
                  <a:cubicBezTo>
                    <a:pt x="24" y="66"/>
                    <a:pt x="28" y="69"/>
                    <a:pt x="36" y="69"/>
                  </a:cubicBezTo>
                  <a:cubicBezTo>
                    <a:pt x="42" y="69"/>
                    <a:pt x="45" y="67"/>
                    <a:pt x="47" y="65"/>
                  </a:cubicBezTo>
                  <a:cubicBezTo>
                    <a:pt x="47" y="65"/>
                    <a:pt x="47" y="65"/>
                    <a:pt x="47" y="65"/>
                  </a:cubicBezTo>
                  <a:cubicBezTo>
                    <a:pt x="39" y="65"/>
                    <a:pt x="33" y="64"/>
                    <a:pt x="29" y="62"/>
                  </a:cubicBezTo>
                  <a:cubicBezTo>
                    <a:pt x="25" y="60"/>
                    <a:pt x="22" y="56"/>
                    <a:pt x="22" y="51"/>
                  </a:cubicBezTo>
                  <a:cubicBezTo>
                    <a:pt x="22" y="51"/>
                    <a:pt x="22" y="51"/>
                    <a:pt x="22" y="51"/>
                  </a:cubicBezTo>
                  <a:cubicBezTo>
                    <a:pt x="22" y="51"/>
                    <a:pt x="26" y="54"/>
                    <a:pt x="34" y="54"/>
                  </a:cubicBezTo>
                  <a:cubicBezTo>
                    <a:pt x="39" y="54"/>
                    <a:pt x="43" y="53"/>
                    <a:pt x="44" y="51"/>
                  </a:cubicBezTo>
                  <a:cubicBezTo>
                    <a:pt x="44" y="51"/>
                    <a:pt x="44" y="51"/>
                    <a:pt x="44" y="51"/>
                  </a:cubicBezTo>
                  <a:cubicBezTo>
                    <a:pt x="36" y="51"/>
                    <a:pt x="30" y="50"/>
                    <a:pt x="26" y="47"/>
                  </a:cubicBezTo>
                  <a:cubicBezTo>
                    <a:pt x="22" y="45"/>
                    <a:pt x="19" y="42"/>
                    <a:pt x="19" y="37"/>
                  </a:cubicBezTo>
                  <a:cubicBezTo>
                    <a:pt x="20" y="37"/>
                    <a:pt x="20" y="37"/>
                    <a:pt x="20" y="37"/>
                  </a:cubicBezTo>
                  <a:cubicBezTo>
                    <a:pt x="20" y="37"/>
                    <a:pt x="24" y="40"/>
                    <a:pt x="31" y="40"/>
                  </a:cubicBezTo>
                  <a:cubicBezTo>
                    <a:pt x="37" y="40"/>
                    <a:pt x="41" y="38"/>
                    <a:pt x="42" y="37"/>
                  </a:cubicBezTo>
                  <a:cubicBezTo>
                    <a:pt x="42" y="36"/>
                    <a:pt x="42" y="36"/>
                    <a:pt x="42" y="36"/>
                  </a:cubicBezTo>
                  <a:cubicBezTo>
                    <a:pt x="34" y="36"/>
                    <a:pt x="28" y="35"/>
                    <a:pt x="24" y="33"/>
                  </a:cubicBezTo>
                  <a:cubicBezTo>
                    <a:pt x="20" y="31"/>
                    <a:pt x="17" y="28"/>
                    <a:pt x="17" y="18"/>
                  </a:cubicBezTo>
                  <a:cubicBezTo>
                    <a:pt x="18" y="18"/>
                    <a:pt x="18" y="18"/>
                    <a:pt x="18" y="18"/>
                  </a:cubicBezTo>
                  <a:cubicBezTo>
                    <a:pt x="25" y="24"/>
                    <a:pt x="31" y="25"/>
                    <a:pt x="37" y="25"/>
                  </a:cubicBezTo>
                  <a:cubicBezTo>
                    <a:pt x="45" y="25"/>
                    <a:pt x="50" y="24"/>
                    <a:pt x="53" y="24"/>
                  </a:cubicBezTo>
                  <a:cubicBezTo>
                    <a:pt x="55" y="24"/>
                    <a:pt x="57" y="25"/>
                    <a:pt x="57" y="28"/>
                  </a:cubicBezTo>
                  <a:cubicBezTo>
                    <a:pt x="57" y="31"/>
                    <a:pt x="54" y="35"/>
                    <a:pt x="54" y="42"/>
                  </a:cubicBezTo>
                  <a:cubicBezTo>
                    <a:pt x="54" y="53"/>
                    <a:pt x="59" y="59"/>
                    <a:pt x="65" y="59"/>
                  </a:cubicBezTo>
                  <a:cubicBezTo>
                    <a:pt x="65" y="59"/>
                    <a:pt x="66" y="62"/>
                    <a:pt x="70" y="62"/>
                  </a:cubicBezTo>
                  <a:cubicBezTo>
                    <a:pt x="72" y="62"/>
                    <a:pt x="72" y="62"/>
                    <a:pt x="72" y="62"/>
                  </a:cubicBezTo>
                  <a:cubicBezTo>
                    <a:pt x="73" y="62"/>
                    <a:pt x="73" y="62"/>
                    <a:pt x="73" y="62"/>
                  </a:cubicBezTo>
                  <a:cubicBezTo>
                    <a:pt x="74" y="67"/>
                    <a:pt x="78" y="69"/>
                    <a:pt x="78" y="69"/>
                  </a:cubicBezTo>
                  <a:cubicBezTo>
                    <a:pt x="78" y="69"/>
                    <a:pt x="78" y="69"/>
                    <a:pt x="78" y="69"/>
                  </a:cubicBezTo>
                  <a:cubicBezTo>
                    <a:pt x="78" y="69"/>
                    <a:pt x="82" y="67"/>
                    <a:pt x="83" y="62"/>
                  </a:cubicBezTo>
                  <a:cubicBezTo>
                    <a:pt x="84" y="62"/>
                    <a:pt x="84" y="62"/>
                    <a:pt x="84" y="62"/>
                  </a:cubicBezTo>
                  <a:cubicBezTo>
                    <a:pt x="84" y="62"/>
                    <a:pt x="84" y="62"/>
                    <a:pt x="86" y="62"/>
                  </a:cubicBezTo>
                  <a:cubicBezTo>
                    <a:pt x="90" y="62"/>
                    <a:pt x="91" y="59"/>
                    <a:pt x="91" y="59"/>
                  </a:cubicBezTo>
                  <a:cubicBezTo>
                    <a:pt x="97" y="59"/>
                    <a:pt x="102" y="53"/>
                    <a:pt x="102" y="42"/>
                  </a:cubicBezTo>
                  <a:cubicBezTo>
                    <a:pt x="102" y="35"/>
                    <a:pt x="99" y="31"/>
                    <a:pt x="99" y="28"/>
                  </a:cubicBezTo>
                  <a:cubicBezTo>
                    <a:pt x="99" y="25"/>
                    <a:pt x="101" y="24"/>
                    <a:pt x="103" y="24"/>
                  </a:cubicBezTo>
                  <a:cubicBezTo>
                    <a:pt x="105" y="24"/>
                    <a:pt x="111" y="25"/>
                    <a:pt x="119" y="25"/>
                  </a:cubicBezTo>
                  <a:cubicBezTo>
                    <a:pt x="125" y="25"/>
                    <a:pt x="131" y="24"/>
                    <a:pt x="138" y="18"/>
                  </a:cubicBezTo>
                  <a:cubicBezTo>
                    <a:pt x="139" y="18"/>
                    <a:pt x="139" y="18"/>
                    <a:pt x="139" y="18"/>
                  </a:cubicBezTo>
                  <a:cubicBezTo>
                    <a:pt x="139" y="28"/>
                    <a:pt x="136" y="31"/>
                    <a:pt x="132" y="33"/>
                  </a:cubicBezTo>
                  <a:cubicBezTo>
                    <a:pt x="128" y="35"/>
                    <a:pt x="122" y="36"/>
                    <a:pt x="114" y="36"/>
                  </a:cubicBezTo>
                  <a:cubicBezTo>
                    <a:pt x="114" y="37"/>
                    <a:pt x="114" y="37"/>
                    <a:pt x="114" y="37"/>
                  </a:cubicBezTo>
                  <a:cubicBezTo>
                    <a:pt x="115" y="38"/>
                    <a:pt x="119" y="40"/>
                    <a:pt x="125" y="40"/>
                  </a:cubicBezTo>
                  <a:cubicBezTo>
                    <a:pt x="132" y="40"/>
                    <a:pt x="136" y="37"/>
                    <a:pt x="136" y="37"/>
                  </a:cubicBezTo>
                  <a:cubicBezTo>
                    <a:pt x="136" y="37"/>
                    <a:pt x="136" y="37"/>
                    <a:pt x="136" y="37"/>
                  </a:cubicBezTo>
                  <a:cubicBezTo>
                    <a:pt x="136" y="42"/>
                    <a:pt x="133" y="45"/>
                    <a:pt x="129" y="47"/>
                  </a:cubicBezTo>
                  <a:cubicBezTo>
                    <a:pt x="125" y="50"/>
                    <a:pt x="120" y="51"/>
                    <a:pt x="111" y="51"/>
                  </a:cubicBezTo>
                  <a:cubicBezTo>
                    <a:pt x="111" y="51"/>
                    <a:pt x="111" y="51"/>
                    <a:pt x="111" y="51"/>
                  </a:cubicBezTo>
                  <a:cubicBezTo>
                    <a:pt x="113" y="53"/>
                    <a:pt x="116" y="54"/>
                    <a:pt x="122" y="54"/>
                  </a:cubicBezTo>
                  <a:cubicBezTo>
                    <a:pt x="130" y="54"/>
                    <a:pt x="134" y="51"/>
                    <a:pt x="134" y="51"/>
                  </a:cubicBezTo>
                  <a:cubicBezTo>
                    <a:pt x="134" y="51"/>
                    <a:pt x="134" y="51"/>
                    <a:pt x="134" y="51"/>
                  </a:cubicBezTo>
                  <a:cubicBezTo>
                    <a:pt x="134" y="56"/>
                    <a:pt x="131" y="60"/>
                    <a:pt x="127" y="62"/>
                  </a:cubicBezTo>
                  <a:cubicBezTo>
                    <a:pt x="123" y="64"/>
                    <a:pt x="117" y="65"/>
                    <a:pt x="109" y="65"/>
                  </a:cubicBezTo>
                  <a:cubicBezTo>
                    <a:pt x="109" y="65"/>
                    <a:pt x="109" y="65"/>
                    <a:pt x="109" y="65"/>
                  </a:cubicBezTo>
                  <a:cubicBezTo>
                    <a:pt x="111" y="67"/>
                    <a:pt x="114" y="69"/>
                    <a:pt x="120" y="69"/>
                  </a:cubicBezTo>
                  <a:cubicBezTo>
                    <a:pt x="128" y="69"/>
                    <a:pt x="132" y="66"/>
                    <a:pt x="132" y="66"/>
                  </a:cubicBezTo>
                  <a:cubicBezTo>
                    <a:pt x="132" y="66"/>
                    <a:pt x="132" y="66"/>
                    <a:pt x="132" y="66"/>
                  </a:cubicBezTo>
                  <a:cubicBezTo>
                    <a:pt x="132" y="72"/>
                    <a:pt x="128" y="75"/>
                    <a:pt x="124" y="76"/>
                  </a:cubicBezTo>
                  <a:cubicBezTo>
                    <a:pt x="121" y="77"/>
                    <a:pt x="115" y="79"/>
                    <a:pt x="105" y="79"/>
                  </a:cubicBezTo>
                  <a:close/>
                  <a:moveTo>
                    <a:pt x="82" y="55"/>
                  </a:moveTo>
                  <a:cubicBezTo>
                    <a:pt x="81" y="55"/>
                    <a:pt x="81" y="55"/>
                    <a:pt x="81" y="55"/>
                  </a:cubicBezTo>
                  <a:cubicBezTo>
                    <a:pt x="81" y="61"/>
                    <a:pt x="78" y="64"/>
                    <a:pt x="78" y="64"/>
                  </a:cubicBezTo>
                  <a:cubicBezTo>
                    <a:pt x="78" y="64"/>
                    <a:pt x="78" y="64"/>
                    <a:pt x="78" y="64"/>
                  </a:cubicBezTo>
                  <a:cubicBezTo>
                    <a:pt x="78" y="64"/>
                    <a:pt x="74" y="61"/>
                    <a:pt x="74" y="55"/>
                  </a:cubicBezTo>
                  <a:cubicBezTo>
                    <a:pt x="74" y="55"/>
                    <a:pt x="74" y="55"/>
                    <a:pt x="74" y="55"/>
                  </a:cubicBezTo>
                  <a:cubicBezTo>
                    <a:pt x="73" y="57"/>
                    <a:pt x="72" y="58"/>
                    <a:pt x="70" y="58"/>
                  </a:cubicBezTo>
                  <a:cubicBezTo>
                    <a:pt x="67" y="58"/>
                    <a:pt x="66" y="56"/>
                    <a:pt x="66" y="56"/>
                  </a:cubicBezTo>
                  <a:cubicBezTo>
                    <a:pt x="68" y="52"/>
                    <a:pt x="69" y="50"/>
                    <a:pt x="69" y="48"/>
                  </a:cubicBezTo>
                  <a:cubicBezTo>
                    <a:pt x="70" y="46"/>
                    <a:pt x="71" y="43"/>
                    <a:pt x="71" y="42"/>
                  </a:cubicBezTo>
                  <a:cubicBezTo>
                    <a:pt x="71" y="41"/>
                    <a:pt x="70" y="39"/>
                    <a:pt x="68" y="39"/>
                  </a:cubicBezTo>
                  <a:cubicBezTo>
                    <a:pt x="66" y="38"/>
                    <a:pt x="66" y="38"/>
                    <a:pt x="66" y="38"/>
                  </a:cubicBezTo>
                  <a:cubicBezTo>
                    <a:pt x="66" y="38"/>
                    <a:pt x="65" y="38"/>
                    <a:pt x="64" y="38"/>
                  </a:cubicBezTo>
                  <a:cubicBezTo>
                    <a:pt x="63" y="38"/>
                    <a:pt x="62" y="38"/>
                    <a:pt x="62" y="41"/>
                  </a:cubicBezTo>
                  <a:cubicBezTo>
                    <a:pt x="61" y="41"/>
                    <a:pt x="61" y="41"/>
                    <a:pt x="61" y="41"/>
                  </a:cubicBezTo>
                  <a:cubicBezTo>
                    <a:pt x="61" y="40"/>
                    <a:pt x="59" y="39"/>
                    <a:pt x="59" y="36"/>
                  </a:cubicBezTo>
                  <a:cubicBezTo>
                    <a:pt x="59" y="35"/>
                    <a:pt x="60" y="34"/>
                    <a:pt x="61" y="33"/>
                  </a:cubicBezTo>
                  <a:cubicBezTo>
                    <a:pt x="62" y="32"/>
                    <a:pt x="66" y="31"/>
                    <a:pt x="69" y="30"/>
                  </a:cubicBezTo>
                  <a:cubicBezTo>
                    <a:pt x="71" y="28"/>
                    <a:pt x="71" y="28"/>
                    <a:pt x="71" y="28"/>
                  </a:cubicBezTo>
                  <a:cubicBezTo>
                    <a:pt x="71" y="28"/>
                    <a:pt x="73" y="28"/>
                    <a:pt x="75" y="28"/>
                  </a:cubicBezTo>
                  <a:cubicBezTo>
                    <a:pt x="80" y="28"/>
                    <a:pt x="86" y="29"/>
                    <a:pt x="88" y="29"/>
                  </a:cubicBezTo>
                  <a:cubicBezTo>
                    <a:pt x="90" y="29"/>
                    <a:pt x="92" y="28"/>
                    <a:pt x="94" y="27"/>
                  </a:cubicBezTo>
                  <a:cubicBezTo>
                    <a:pt x="94" y="27"/>
                    <a:pt x="94" y="27"/>
                    <a:pt x="94" y="27"/>
                  </a:cubicBezTo>
                  <a:cubicBezTo>
                    <a:pt x="94" y="28"/>
                    <a:pt x="94" y="28"/>
                    <a:pt x="94" y="28"/>
                  </a:cubicBezTo>
                  <a:cubicBezTo>
                    <a:pt x="94" y="31"/>
                    <a:pt x="92" y="33"/>
                    <a:pt x="87" y="33"/>
                  </a:cubicBezTo>
                  <a:cubicBezTo>
                    <a:pt x="87" y="34"/>
                    <a:pt x="87" y="34"/>
                    <a:pt x="87" y="34"/>
                  </a:cubicBezTo>
                  <a:cubicBezTo>
                    <a:pt x="92" y="34"/>
                    <a:pt x="94" y="36"/>
                    <a:pt x="94" y="40"/>
                  </a:cubicBezTo>
                  <a:cubicBezTo>
                    <a:pt x="94" y="42"/>
                    <a:pt x="93" y="44"/>
                    <a:pt x="92" y="44"/>
                  </a:cubicBezTo>
                  <a:cubicBezTo>
                    <a:pt x="92" y="44"/>
                    <a:pt x="92" y="44"/>
                    <a:pt x="92" y="44"/>
                  </a:cubicBezTo>
                  <a:cubicBezTo>
                    <a:pt x="92" y="43"/>
                    <a:pt x="91" y="42"/>
                    <a:pt x="89" y="42"/>
                  </a:cubicBezTo>
                  <a:cubicBezTo>
                    <a:pt x="88" y="42"/>
                    <a:pt x="87" y="43"/>
                    <a:pt x="87" y="45"/>
                  </a:cubicBezTo>
                  <a:cubicBezTo>
                    <a:pt x="87" y="47"/>
                    <a:pt x="88" y="53"/>
                    <a:pt x="89" y="56"/>
                  </a:cubicBezTo>
                  <a:cubicBezTo>
                    <a:pt x="89" y="56"/>
                    <a:pt x="89" y="58"/>
                    <a:pt x="86" y="58"/>
                  </a:cubicBezTo>
                  <a:cubicBezTo>
                    <a:pt x="84" y="58"/>
                    <a:pt x="83" y="57"/>
                    <a:pt x="82" y="55"/>
                  </a:cubicBezTo>
                  <a:close/>
                  <a:moveTo>
                    <a:pt x="73" y="31"/>
                  </a:moveTo>
                  <a:cubicBezTo>
                    <a:pt x="73" y="31"/>
                    <a:pt x="73" y="31"/>
                    <a:pt x="73" y="31"/>
                  </a:cubicBezTo>
                  <a:cubicBezTo>
                    <a:pt x="73" y="32"/>
                    <a:pt x="74" y="33"/>
                    <a:pt x="76" y="33"/>
                  </a:cubicBezTo>
                  <a:cubicBezTo>
                    <a:pt x="77" y="33"/>
                    <a:pt x="78" y="32"/>
                    <a:pt x="78" y="31"/>
                  </a:cubicBezTo>
                  <a:cubicBezTo>
                    <a:pt x="78" y="31"/>
                    <a:pt x="78" y="31"/>
                    <a:pt x="78" y="31"/>
                  </a:cubicBezTo>
                  <a:lnTo>
                    <a:pt x="73"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7"/>
            <p:cNvSpPr>
              <a:spLocks noEditPoints="1"/>
            </p:cNvSpPr>
            <p:nvPr userDrawn="1"/>
          </p:nvSpPr>
          <p:spPr bwMode="auto">
            <a:xfrm>
              <a:off x="993" y="3152"/>
              <a:ext cx="122" cy="119"/>
            </a:xfrm>
            <a:custGeom>
              <a:avLst/>
              <a:gdLst>
                <a:gd name="T0" fmla="*/ 8 w 66"/>
                <a:gd name="T1" fmla="*/ 10 h 64"/>
                <a:gd name="T2" fmla="*/ 2 w 66"/>
                <a:gd name="T3" fmla="*/ 3 h 64"/>
                <a:gd name="T4" fmla="*/ 0 w 66"/>
                <a:gd name="T5" fmla="*/ 3 h 64"/>
                <a:gd name="T6" fmla="*/ 0 w 66"/>
                <a:gd name="T7" fmla="*/ 0 h 64"/>
                <a:gd name="T8" fmla="*/ 8 w 66"/>
                <a:gd name="T9" fmla="*/ 0 h 64"/>
                <a:gd name="T10" fmla="*/ 29 w 66"/>
                <a:gd name="T11" fmla="*/ 0 h 64"/>
                <a:gd name="T12" fmla="*/ 66 w 66"/>
                <a:gd name="T13" fmla="*/ 32 h 64"/>
                <a:gd name="T14" fmla="*/ 56 w 66"/>
                <a:gd name="T15" fmla="*/ 55 h 64"/>
                <a:gd name="T16" fmla="*/ 31 w 66"/>
                <a:gd name="T17" fmla="*/ 64 h 64"/>
                <a:gd name="T18" fmla="*/ 11 w 66"/>
                <a:gd name="T19" fmla="*/ 63 h 64"/>
                <a:gd name="T20" fmla="*/ 0 w 66"/>
                <a:gd name="T21" fmla="*/ 63 h 64"/>
                <a:gd name="T22" fmla="*/ 0 w 66"/>
                <a:gd name="T23" fmla="*/ 60 h 64"/>
                <a:gd name="T24" fmla="*/ 8 w 66"/>
                <a:gd name="T25" fmla="*/ 54 h 64"/>
                <a:gd name="T26" fmla="*/ 8 w 66"/>
                <a:gd name="T27" fmla="*/ 10 h 64"/>
                <a:gd name="T28" fmla="*/ 20 w 66"/>
                <a:gd name="T29" fmla="*/ 51 h 64"/>
                <a:gd name="T30" fmla="*/ 20 w 66"/>
                <a:gd name="T31" fmla="*/ 56 h 64"/>
                <a:gd name="T32" fmla="*/ 30 w 66"/>
                <a:gd name="T33" fmla="*/ 60 h 64"/>
                <a:gd name="T34" fmla="*/ 54 w 66"/>
                <a:gd name="T35" fmla="*/ 33 h 64"/>
                <a:gd name="T36" fmla="*/ 25 w 66"/>
                <a:gd name="T37" fmla="*/ 3 h 64"/>
                <a:gd name="T38" fmla="*/ 20 w 66"/>
                <a:gd name="T39" fmla="*/ 4 h 64"/>
                <a:gd name="T40" fmla="*/ 20 w 66"/>
                <a:gd name="T41"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64">
                  <a:moveTo>
                    <a:pt x="8" y="10"/>
                  </a:moveTo>
                  <a:cubicBezTo>
                    <a:pt x="8" y="5"/>
                    <a:pt x="8" y="3"/>
                    <a:pt x="2" y="3"/>
                  </a:cubicBezTo>
                  <a:cubicBezTo>
                    <a:pt x="1" y="3"/>
                    <a:pt x="0" y="3"/>
                    <a:pt x="0" y="3"/>
                  </a:cubicBezTo>
                  <a:cubicBezTo>
                    <a:pt x="0" y="0"/>
                    <a:pt x="0" y="0"/>
                    <a:pt x="0" y="0"/>
                  </a:cubicBezTo>
                  <a:cubicBezTo>
                    <a:pt x="2" y="0"/>
                    <a:pt x="5" y="0"/>
                    <a:pt x="8" y="0"/>
                  </a:cubicBezTo>
                  <a:cubicBezTo>
                    <a:pt x="15" y="0"/>
                    <a:pt x="23" y="0"/>
                    <a:pt x="29" y="0"/>
                  </a:cubicBezTo>
                  <a:cubicBezTo>
                    <a:pt x="52" y="0"/>
                    <a:pt x="66" y="13"/>
                    <a:pt x="66" y="32"/>
                  </a:cubicBezTo>
                  <a:cubicBezTo>
                    <a:pt x="66" y="41"/>
                    <a:pt x="62" y="50"/>
                    <a:pt x="56" y="55"/>
                  </a:cubicBezTo>
                  <a:cubicBezTo>
                    <a:pt x="49" y="61"/>
                    <a:pt x="40" y="64"/>
                    <a:pt x="31" y="64"/>
                  </a:cubicBezTo>
                  <a:cubicBezTo>
                    <a:pt x="27" y="64"/>
                    <a:pt x="19" y="63"/>
                    <a:pt x="11" y="63"/>
                  </a:cubicBezTo>
                  <a:cubicBezTo>
                    <a:pt x="8" y="63"/>
                    <a:pt x="5" y="63"/>
                    <a:pt x="0" y="63"/>
                  </a:cubicBezTo>
                  <a:cubicBezTo>
                    <a:pt x="0" y="60"/>
                    <a:pt x="0" y="60"/>
                    <a:pt x="0" y="60"/>
                  </a:cubicBezTo>
                  <a:cubicBezTo>
                    <a:pt x="7" y="60"/>
                    <a:pt x="8" y="59"/>
                    <a:pt x="8" y="54"/>
                  </a:cubicBezTo>
                  <a:lnTo>
                    <a:pt x="8" y="10"/>
                  </a:lnTo>
                  <a:close/>
                  <a:moveTo>
                    <a:pt x="20" y="51"/>
                  </a:moveTo>
                  <a:cubicBezTo>
                    <a:pt x="20" y="53"/>
                    <a:pt x="20" y="55"/>
                    <a:pt x="20" y="56"/>
                  </a:cubicBezTo>
                  <a:cubicBezTo>
                    <a:pt x="21" y="58"/>
                    <a:pt x="25" y="60"/>
                    <a:pt x="30" y="60"/>
                  </a:cubicBezTo>
                  <a:cubicBezTo>
                    <a:pt x="44" y="60"/>
                    <a:pt x="54" y="49"/>
                    <a:pt x="54" y="33"/>
                  </a:cubicBezTo>
                  <a:cubicBezTo>
                    <a:pt x="54" y="13"/>
                    <a:pt x="43" y="3"/>
                    <a:pt x="25" y="3"/>
                  </a:cubicBezTo>
                  <a:cubicBezTo>
                    <a:pt x="23" y="3"/>
                    <a:pt x="21" y="3"/>
                    <a:pt x="20" y="4"/>
                  </a:cubicBezTo>
                  <a:lnTo>
                    <a:pt x="20" y="5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8"/>
            <p:cNvSpPr>
              <a:spLocks noEditPoints="1"/>
            </p:cNvSpPr>
            <p:nvPr userDrawn="1"/>
          </p:nvSpPr>
          <p:spPr bwMode="auto">
            <a:xfrm>
              <a:off x="1125" y="3148"/>
              <a:ext cx="124" cy="121"/>
            </a:xfrm>
            <a:custGeom>
              <a:avLst/>
              <a:gdLst>
                <a:gd name="T0" fmla="*/ 0 w 67"/>
                <a:gd name="T1" fmla="*/ 62 h 65"/>
                <a:gd name="T2" fmla="*/ 11 w 67"/>
                <a:gd name="T3" fmla="*/ 53 h 65"/>
                <a:gd name="T4" fmla="*/ 29 w 67"/>
                <a:gd name="T5" fmla="*/ 4 h 65"/>
                <a:gd name="T6" fmla="*/ 38 w 67"/>
                <a:gd name="T7" fmla="*/ 0 h 65"/>
                <a:gd name="T8" fmla="*/ 59 w 67"/>
                <a:gd name="T9" fmla="*/ 57 h 65"/>
                <a:gd name="T10" fmla="*/ 67 w 67"/>
                <a:gd name="T11" fmla="*/ 62 h 65"/>
                <a:gd name="T12" fmla="*/ 67 w 67"/>
                <a:gd name="T13" fmla="*/ 65 h 65"/>
                <a:gd name="T14" fmla="*/ 55 w 67"/>
                <a:gd name="T15" fmla="*/ 65 h 65"/>
                <a:gd name="T16" fmla="*/ 40 w 67"/>
                <a:gd name="T17" fmla="*/ 65 h 65"/>
                <a:gd name="T18" fmla="*/ 40 w 67"/>
                <a:gd name="T19" fmla="*/ 62 h 65"/>
                <a:gd name="T20" fmla="*/ 41 w 67"/>
                <a:gd name="T21" fmla="*/ 62 h 65"/>
                <a:gd name="T22" fmla="*/ 47 w 67"/>
                <a:gd name="T23" fmla="*/ 60 h 65"/>
                <a:gd name="T24" fmla="*/ 46 w 67"/>
                <a:gd name="T25" fmla="*/ 56 h 65"/>
                <a:gd name="T26" fmla="*/ 42 w 67"/>
                <a:gd name="T27" fmla="*/ 44 h 65"/>
                <a:gd name="T28" fmla="*/ 19 w 67"/>
                <a:gd name="T29" fmla="*/ 44 h 65"/>
                <a:gd name="T30" fmla="*/ 15 w 67"/>
                <a:gd name="T31" fmla="*/ 55 h 65"/>
                <a:gd name="T32" fmla="*/ 14 w 67"/>
                <a:gd name="T33" fmla="*/ 59 h 65"/>
                <a:gd name="T34" fmla="*/ 22 w 67"/>
                <a:gd name="T35" fmla="*/ 62 h 65"/>
                <a:gd name="T36" fmla="*/ 22 w 67"/>
                <a:gd name="T37" fmla="*/ 65 h 65"/>
                <a:gd name="T38" fmla="*/ 7 w 67"/>
                <a:gd name="T39" fmla="*/ 65 h 65"/>
                <a:gd name="T40" fmla="*/ 0 w 67"/>
                <a:gd name="T41" fmla="*/ 65 h 65"/>
                <a:gd name="T42" fmla="*/ 0 w 67"/>
                <a:gd name="T43" fmla="*/ 62 h 65"/>
                <a:gd name="T44" fmla="*/ 30 w 67"/>
                <a:gd name="T45" fmla="*/ 12 h 65"/>
                <a:gd name="T46" fmla="*/ 21 w 67"/>
                <a:gd name="T47" fmla="*/ 38 h 65"/>
                <a:gd name="T48" fmla="*/ 40 w 67"/>
                <a:gd name="T49" fmla="*/ 38 h 65"/>
                <a:gd name="T50" fmla="*/ 30 w 67"/>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62"/>
                  </a:moveTo>
                  <a:cubicBezTo>
                    <a:pt x="6" y="62"/>
                    <a:pt x="9" y="60"/>
                    <a:pt x="11" y="53"/>
                  </a:cubicBezTo>
                  <a:cubicBezTo>
                    <a:pt x="29" y="4"/>
                    <a:pt x="29" y="4"/>
                    <a:pt x="29" y="4"/>
                  </a:cubicBezTo>
                  <a:cubicBezTo>
                    <a:pt x="32" y="3"/>
                    <a:pt x="35" y="2"/>
                    <a:pt x="38" y="0"/>
                  </a:cubicBezTo>
                  <a:cubicBezTo>
                    <a:pt x="59" y="57"/>
                    <a:pt x="59" y="57"/>
                    <a:pt x="59" y="57"/>
                  </a:cubicBezTo>
                  <a:cubicBezTo>
                    <a:pt x="60" y="61"/>
                    <a:pt x="63" y="62"/>
                    <a:pt x="67" y="62"/>
                  </a:cubicBezTo>
                  <a:cubicBezTo>
                    <a:pt x="67" y="65"/>
                    <a:pt x="67" y="65"/>
                    <a:pt x="67" y="65"/>
                  </a:cubicBezTo>
                  <a:cubicBezTo>
                    <a:pt x="63" y="65"/>
                    <a:pt x="58" y="65"/>
                    <a:pt x="55" y="65"/>
                  </a:cubicBezTo>
                  <a:cubicBezTo>
                    <a:pt x="51" y="65"/>
                    <a:pt x="46" y="65"/>
                    <a:pt x="40" y="65"/>
                  </a:cubicBezTo>
                  <a:cubicBezTo>
                    <a:pt x="40" y="62"/>
                    <a:pt x="40" y="62"/>
                    <a:pt x="40" y="62"/>
                  </a:cubicBezTo>
                  <a:cubicBezTo>
                    <a:pt x="41" y="62"/>
                    <a:pt x="41" y="62"/>
                    <a:pt x="41" y="62"/>
                  </a:cubicBezTo>
                  <a:cubicBezTo>
                    <a:pt x="45" y="62"/>
                    <a:pt x="47" y="62"/>
                    <a:pt x="47" y="60"/>
                  </a:cubicBezTo>
                  <a:cubicBezTo>
                    <a:pt x="47" y="59"/>
                    <a:pt x="46" y="58"/>
                    <a:pt x="46" y="56"/>
                  </a:cubicBezTo>
                  <a:cubicBezTo>
                    <a:pt x="42" y="44"/>
                    <a:pt x="42" y="44"/>
                    <a:pt x="42" y="44"/>
                  </a:cubicBezTo>
                  <a:cubicBezTo>
                    <a:pt x="19" y="44"/>
                    <a:pt x="19" y="44"/>
                    <a:pt x="19" y="44"/>
                  </a:cubicBezTo>
                  <a:cubicBezTo>
                    <a:pt x="15" y="55"/>
                    <a:pt x="15" y="55"/>
                    <a:pt x="15" y="55"/>
                  </a:cubicBezTo>
                  <a:cubicBezTo>
                    <a:pt x="15" y="57"/>
                    <a:pt x="14" y="58"/>
                    <a:pt x="14" y="59"/>
                  </a:cubicBezTo>
                  <a:cubicBezTo>
                    <a:pt x="14" y="62"/>
                    <a:pt x="16" y="62"/>
                    <a:pt x="22" y="62"/>
                  </a:cubicBezTo>
                  <a:cubicBezTo>
                    <a:pt x="22" y="65"/>
                    <a:pt x="22" y="65"/>
                    <a:pt x="22" y="65"/>
                  </a:cubicBezTo>
                  <a:cubicBezTo>
                    <a:pt x="17" y="65"/>
                    <a:pt x="12" y="65"/>
                    <a:pt x="7" y="65"/>
                  </a:cubicBezTo>
                  <a:cubicBezTo>
                    <a:pt x="5" y="65"/>
                    <a:pt x="2" y="65"/>
                    <a:pt x="0" y="65"/>
                  </a:cubicBezTo>
                  <a:lnTo>
                    <a:pt x="0" y="62"/>
                  </a:lnTo>
                  <a:close/>
                  <a:moveTo>
                    <a:pt x="30" y="12"/>
                  </a:moveTo>
                  <a:cubicBezTo>
                    <a:pt x="21" y="38"/>
                    <a:pt x="21" y="38"/>
                    <a:pt x="21" y="38"/>
                  </a:cubicBezTo>
                  <a:cubicBezTo>
                    <a:pt x="40" y="38"/>
                    <a:pt x="40" y="38"/>
                    <a:pt x="40" y="38"/>
                  </a:cubicBezTo>
                  <a:lnTo>
                    <a:pt x="30"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9"/>
            <p:cNvSpPr>
              <a:spLocks/>
            </p:cNvSpPr>
            <p:nvPr userDrawn="1"/>
          </p:nvSpPr>
          <p:spPr bwMode="auto">
            <a:xfrm>
              <a:off x="1258" y="3152"/>
              <a:ext cx="98" cy="119"/>
            </a:xfrm>
            <a:custGeom>
              <a:avLst/>
              <a:gdLst>
                <a:gd name="T0" fmla="*/ 0 w 53"/>
                <a:gd name="T1" fmla="*/ 60 h 64"/>
                <a:gd name="T2" fmla="*/ 8 w 53"/>
                <a:gd name="T3" fmla="*/ 54 h 64"/>
                <a:gd name="T4" fmla="*/ 8 w 53"/>
                <a:gd name="T5" fmla="*/ 10 h 64"/>
                <a:gd name="T6" fmla="*/ 0 w 53"/>
                <a:gd name="T7" fmla="*/ 3 h 64"/>
                <a:gd name="T8" fmla="*/ 0 w 53"/>
                <a:gd name="T9" fmla="*/ 3 h 64"/>
                <a:gd name="T10" fmla="*/ 0 w 53"/>
                <a:gd name="T11" fmla="*/ 0 h 64"/>
                <a:gd name="T12" fmla="*/ 7 w 53"/>
                <a:gd name="T13" fmla="*/ 0 h 64"/>
                <a:gd name="T14" fmla="*/ 27 w 53"/>
                <a:gd name="T15" fmla="*/ 0 h 64"/>
                <a:gd name="T16" fmla="*/ 27 w 53"/>
                <a:gd name="T17" fmla="*/ 3 h 64"/>
                <a:gd name="T18" fmla="*/ 19 w 53"/>
                <a:gd name="T19" fmla="*/ 10 h 64"/>
                <a:gd name="T20" fmla="*/ 19 w 53"/>
                <a:gd name="T21" fmla="*/ 51 h 64"/>
                <a:gd name="T22" fmla="*/ 31 w 53"/>
                <a:gd name="T23" fmla="*/ 59 h 64"/>
                <a:gd name="T24" fmla="*/ 50 w 53"/>
                <a:gd name="T25" fmla="*/ 48 h 64"/>
                <a:gd name="T26" fmla="*/ 53 w 53"/>
                <a:gd name="T27" fmla="*/ 49 h 64"/>
                <a:gd name="T28" fmla="*/ 49 w 53"/>
                <a:gd name="T29" fmla="*/ 64 h 64"/>
                <a:gd name="T30" fmla="*/ 39 w 53"/>
                <a:gd name="T31" fmla="*/ 63 h 64"/>
                <a:gd name="T32" fmla="*/ 23 w 53"/>
                <a:gd name="T33" fmla="*/ 63 h 64"/>
                <a:gd name="T34" fmla="*/ 12 w 53"/>
                <a:gd name="T35" fmla="*/ 63 h 64"/>
                <a:gd name="T36" fmla="*/ 0 w 53"/>
                <a:gd name="T37" fmla="*/ 64 h 64"/>
                <a:gd name="T38" fmla="*/ 0 w 53"/>
                <a:gd name="T3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4">
                  <a:moveTo>
                    <a:pt x="0" y="60"/>
                  </a:moveTo>
                  <a:cubicBezTo>
                    <a:pt x="7" y="60"/>
                    <a:pt x="8" y="59"/>
                    <a:pt x="8" y="54"/>
                  </a:cubicBezTo>
                  <a:cubicBezTo>
                    <a:pt x="8" y="10"/>
                    <a:pt x="8" y="10"/>
                    <a:pt x="8" y="10"/>
                  </a:cubicBezTo>
                  <a:cubicBezTo>
                    <a:pt x="8" y="4"/>
                    <a:pt x="7" y="3"/>
                    <a:pt x="0" y="3"/>
                  </a:cubicBezTo>
                  <a:cubicBezTo>
                    <a:pt x="0" y="3"/>
                    <a:pt x="0" y="3"/>
                    <a:pt x="0" y="3"/>
                  </a:cubicBezTo>
                  <a:cubicBezTo>
                    <a:pt x="0" y="0"/>
                    <a:pt x="0" y="0"/>
                    <a:pt x="0" y="0"/>
                  </a:cubicBezTo>
                  <a:cubicBezTo>
                    <a:pt x="3" y="0"/>
                    <a:pt x="5" y="0"/>
                    <a:pt x="7" y="0"/>
                  </a:cubicBezTo>
                  <a:cubicBezTo>
                    <a:pt x="16" y="0"/>
                    <a:pt x="23" y="0"/>
                    <a:pt x="27" y="0"/>
                  </a:cubicBezTo>
                  <a:cubicBezTo>
                    <a:pt x="27" y="3"/>
                    <a:pt x="27" y="3"/>
                    <a:pt x="27" y="3"/>
                  </a:cubicBezTo>
                  <a:cubicBezTo>
                    <a:pt x="20" y="3"/>
                    <a:pt x="19" y="4"/>
                    <a:pt x="19" y="10"/>
                  </a:cubicBezTo>
                  <a:cubicBezTo>
                    <a:pt x="19" y="51"/>
                    <a:pt x="19" y="51"/>
                    <a:pt x="19" y="51"/>
                  </a:cubicBezTo>
                  <a:cubicBezTo>
                    <a:pt x="19" y="59"/>
                    <a:pt x="22" y="59"/>
                    <a:pt x="31" y="59"/>
                  </a:cubicBezTo>
                  <a:cubicBezTo>
                    <a:pt x="42" y="59"/>
                    <a:pt x="48" y="58"/>
                    <a:pt x="50" y="48"/>
                  </a:cubicBezTo>
                  <a:cubicBezTo>
                    <a:pt x="53" y="49"/>
                    <a:pt x="53" y="49"/>
                    <a:pt x="53" y="49"/>
                  </a:cubicBezTo>
                  <a:cubicBezTo>
                    <a:pt x="49" y="64"/>
                    <a:pt x="49" y="64"/>
                    <a:pt x="49" y="64"/>
                  </a:cubicBezTo>
                  <a:cubicBezTo>
                    <a:pt x="47" y="63"/>
                    <a:pt x="43" y="63"/>
                    <a:pt x="39" y="63"/>
                  </a:cubicBezTo>
                  <a:cubicBezTo>
                    <a:pt x="35" y="63"/>
                    <a:pt x="29" y="63"/>
                    <a:pt x="23" y="63"/>
                  </a:cubicBezTo>
                  <a:cubicBezTo>
                    <a:pt x="19" y="63"/>
                    <a:pt x="15" y="63"/>
                    <a:pt x="12" y="63"/>
                  </a:cubicBezTo>
                  <a:cubicBezTo>
                    <a:pt x="5" y="63"/>
                    <a:pt x="0" y="63"/>
                    <a:pt x="0" y="64"/>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0"/>
            <p:cNvSpPr>
              <a:spLocks/>
            </p:cNvSpPr>
            <p:nvPr userDrawn="1"/>
          </p:nvSpPr>
          <p:spPr bwMode="auto">
            <a:xfrm>
              <a:off x="1364" y="3152"/>
              <a:ext cx="135" cy="117"/>
            </a:xfrm>
            <a:custGeom>
              <a:avLst/>
              <a:gdLst>
                <a:gd name="T0" fmla="*/ 1 w 73"/>
                <a:gd name="T1" fmla="*/ 60 h 63"/>
                <a:gd name="T2" fmla="*/ 9 w 73"/>
                <a:gd name="T3" fmla="*/ 54 h 63"/>
                <a:gd name="T4" fmla="*/ 9 w 73"/>
                <a:gd name="T5" fmla="*/ 10 h 63"/>
                <a:gd name="T6" fmla="*/ 2 w 73"/>
                <a:gd name="T7" fmla="*/ 3 h 63"/>
                <a:gd name="T8" fmla="*/ 0 w 73"/>
                <a:gd name="T9" fmla="*/ 3 h 63"/>
                <a:gd name="T10" fmla="*/ 0 w 73"/>
                <a:gd name="T11" fmla="*/ 0 h 63"/>
                <a:gd name="T12" fmla="*/ 14 w 73"/>
                <a:gd name="T13" fmla="*/ 0 h 63"/>
                <a:gd name="T14" fmla="*/ 29 w 73"/>
                <a:gd name="T15" fmla="*/ 0 h 63"/>
                <a:gd name="T16" fmla="*/ 29 w 73"/>
                <a:gd name="T17" fmla="*/ 3 h 63"/>
                <a:gd name="T18" fmla="*/ 28 w 73"/>
                <a:gd name="T19" fmla="*/ 3 h 63"/>
                <a:gd name="T20" fmla="*/ 21 w 73"/>
                <a:gd name="T21" fmla="*/ 11 h 63"/>
                <a:gd name="T22" fmla="*/ 21 w 73"/>
                <a:gd name="T23" fmla="*/ 28 h 63"/>
                <a:gd name="T24" fmla="*/ 53 w 73"/>
                <a:gd name="T25" fmla="*/ 28 h 63"/>
                <a:gd name="T26" fmla="*/ 53 w 73"/>
                <a:gd name="T27" fmla="*/ 10 h 63"/>
                <a:gd name="T28" fmla="*/ 46 w 73"/>
                <a:gd name="T29" fmla="*/ 3 h 63"/>
                <a:gd name="T30" fmla="*/ 45 w 73"/>
                <a:gd name="T31" fmla="*/ 3 h 63"/>
                <a:gd name="T32" fmla="*/ 45 w 73"/>
                <a:gd name="T33" fmla="*/ 0 h 63"/>
                <a:gd name="T34" fmla="*/ 59 w 73"/>
                <a:gd name="T35" fmla="*/ 0 h 63"/>
                <a:gd name="T36" fmla="*/ 73 w 73"/>
                <a:gd name="T37" fmla="*/ 0 h 63"/>
                <a:gd name="T38" fmla="*/ 73 w 73"/>
                <a:gd name="T39" fmla="*/ 3 h 63"/>
                <a:gd name="T40" fmla="*/ 72 w 73"/>
                <a:gd name="T41" fmla="*/ 3 h 63"/>
                <a:gd name="T42" fmla="*/ 65 w 73"/>
                <a:gd name="T43" fmla="*/ 11 h 63"/>
                <a:gd name="T44" fmla="*/ 65 w 73"/>
                <a:gd name="T45" fmla="*/ 52 h 63"/>
                <a:gd name="T46" fmla="*/ 73 w 73"/>
                <a:gd name="T47" fmla="*/ 60 h 63"/>
                <a:gd name="T48" fmla="*/ 73 w 73"/>
                <a:gd name="T49" fmla="*/ 60 h 63"/>
                <a:gd name="T50" fmla="*/ 73 w 73"/>
                <a:gd name="T51" fmla="*/ 63 h 63"/>
                <a:gd name="T52" fmla="*/ 59 w 73"/>
                <a:gd name="T53" fmla="*/ 63 h 63"/>
                <a:gd name="T54" fmla="*/ 45 w 73"/>
                <a:gd name="T55" fmla="*/ 63 h 63"/>
                <a:gd name="T56" fmla="*/ 45 w 73"/>
                <a:gd name="T57" fmla="*/ 60 h 63"/>
                <a:gd name="T58" fmla="*/ 53 w 73"/>
                <a:gd name="T59" fmla="*/ 54 h 63"/>
                <a:gd name="T60" fmla="*/ 53 w 73"/>
                <a:gd name="T61" fmla="*/ 33 h 63"/>
                <a:gd name="T62" fmla="*/ 21 w 73"/>
                <a:gd name="T63" fmla="*/ 33 h 63"/>
                <a:gd name="T64" fmla="*/ 21 w 73"/>
                <a:gd name="T65" fmla="*/ 52 h 63"/>
                <a:gd name="T66" fmla="*/ 28 w 73"/>
                <a:gd name="T67" fmla="*/ 60 h 63"/>
                <a:gd name="T68" fmla="*/ 29 w 73"/>
                <a:gd name="T69" fmla="*/ 60 h 63"/>
                <a:gd name="T70" fmla="*/ 29 w 73"/>
                <a:gd name="T71" fmla="*/ 63 h 63"/>
                <a:gd name="T72" fmla="*/ 14 w 73"/>
                <a:gd name="T73" fmla="*/ 63 h 63"/>
                <a:gd name="T74" fmla="*/ 1 w 73"/>
                <a:gd name="T75" fmla="*/ 63 h 63"/>
                <a:gd name="T76" fmla="*/ 1 w 73"/>
                <a:gd name="T7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63">
                  <a:moveTo>
                    <a:pt x="1" y="60"/>
                  </a:moveTo>
                  <a:cubicBezTo>
                    <a:pt x="8" y="60"/>
                    <a:pt x="9" y="59"/>
                    <a:pt x="9" y="54"/>
                  </a:cubicBezTo>
                  <a:cubicBezTo>
                    <a:pt x="9" y="10"/>
                    <a:pt x="9" y="10"/>
                    <a:pt x="9" y="10"/>
                  </a:cubicBezTo>
                  <a:cubicBezTo>
                    <a:pt x="9" y="4"/>
                    <a:pt x="9" y="3"/>
                    <a:pt x="2" y="3"/>
                  </a:cubicBezTo>
                  <a:cubicBezTo>
                    <a:pt x="1" y="3"/>
                    <a:pt x="0" y="3"/>
                    <a:pt x="0" y="3"/>
                  </a:cubicBezTo>
                  <a:cubicBezTo>
                    <a:pt x="0" y="0"/>
                    <a:pt x="0" y="0"/>
                    <a:pt x="0" y="0"/>
                  </a:cubicBezTo>
                  <a:cubicBezTo>
                    <a:pt x="3" y="0"/>
                    <a:pt x="9" y="0"/>
                    <a:pt x="14" y="0"/>
                  </a:cubicBezTo>
                  <a:cubicBezTo>
                    <a:pt x="19" y="0"/>
                    <a:pt x="24" y="0"/>
                    <a:pt x="29" y="0"/>
                  </a:cubicBezTo>
                  <a:cubicBezTo>
                    <a:pt x="29" y="3"/>
                    <a:pt x="29" y="3"/>
                    <a:pt x="29" y="3"/>
                  </a:cubicBezTo>
                  <a:cubicBezTo>
                    <a:pt x="28" y="3"/>
                    <a:pt x="28" y="3"/>
                    <a:pt x="28" y="3"/>
                  </a:cubicBezTo>
                  <a:cubicBezTo>
                    <a:pt x="22" y="3"/>
                    <a:pt x="21" y="5"/>
                    <a:pt x="21" y="11"/>
                  </a:cubicBezTo>
                  <a:cubicBezTo>
                    <a:pt x="21" y="28"/>
                    <a:pt x="21" y="28"/>
                    <a:pt x="21" y="28"/>
                  </a:cubicBezTo>
                  <a:cubicBezTo>
                    <a:pt x="53" y="28"/>
                    <a:pt x="53" y="28"/>
                    <a:pt x="53" y="28"/>
                  </a:cubicBezTo>
                  <a:cubicBezTo>
                    <a:pt x="53" y="10"/>
                    <a:pt x="53" y="10"/>
                    <a:pt x="53" y="10"/>
                  </a:cubicBezTo>
                  <a:cubicBezTo>
                    <a:pt x="53" y="4"/>
                    <a:pt x="53" y="3"/>
                    <a:pt x="46" y="3"/>
                  </a:cubicBezTo>
                  <a:cubicBezTo>
                    <a:pt x="45" y="3"/>
                    <a:pt x="45" y="3"/>
                    <a:pt x="45" y="3"/>
                  </a:cubicBezTo>
                  <a:cubicBezTo>
                    <a:pt x="45" y="0"/>
                    <a:pt x="45" y="0"/>
                    <a:pt x="45" y="0"/>
                  </a:cubicBezTo>
                  <a:cubicBezTo>
                    <a:pt x="49" y="0"/>
                    <a:pt x="53" y="0"/>
                    <a:pt x="59" y="0"/>
                  </a:cubicBezTo>
                  <a:cubicBezTo>
                    <a:pt x="63" y="0"/>
                    <a:pt x="68" y="0"/>
                    <a:pt x="73" y="0"/>
                  </a:cubicBezTo>
                  <a:cubicBezTo>
                    <a:pt x="73" y="3"/>
                    <a:pt x="73" y="3"/>
                    <a:pt x="73" y="3"/>
                  </a:cubicBezTo>
                  <a:cubicBezTo>
                    <a:pt x="73" y="3"/>
                    <a:pt x="73" y="3"/>
                    <a:pt x="72" y="3"/>
                  </a:cubicBezTo>
                  <a:cubicBezTo>
                    <a:pt x="66" y="3"/>
                    <a:pt x="65" y="5"/>
                    <a:pt x="65" y="11"/>
                  </a:cubicBezTo>
                  <a:cubicBezTo>
                    <a:pt x="65" y="52"/>
                    <a:pt x="65" y="52"/>
                    <a:pt x="65" y="52"/>
                  </a:cubicBezTo>
                  <a:cubicBezTo>
                    <a:pt x="65" y="59"/>
                    <a:pt x="65" y="60"/>
                    <a:pt x="73" y="60"/>
                  </a:cubicBezTo>
                  <a:cubicBezTo>
                    <a:pt x="73" y="60"/>
                    <a:pt x="73" y="60"/>
                    <a:pt x="73" y="60"/>
                  </a:cubicBezTo>
                  <a:cubicBezTo>
                    <a:pt x="73" y="63"/>
                    <a:pt x="73" y="63"/>
                    <a:pt x="73" y="63"/>
                  </a:cubicBezTo>
                  <a:cubicBezTo>
                    <a:pt x="68" y="63"/>
                    <a:pt x="63" y="63"/>
                    <a:pt x="59" y="63"/>
                  </a:cubicBezTo>
                  <a:cubicBezTo>
                    <a:pt x="55" y="63"/>
                    <a:pt x="50" y="63"/>
                    <a:pt x="45" y="63"/>
                  </a:cubicBezTo>
                  <a:cubicBezTo>
                    <a:pt x="45" y="60"/>
                    <a:pt x="45" y="60"/>
                    <a:pt x="45" y="60"/>
                  </a:cubicBezTo>
                  <a:cubicBezTo>
                    <a:pt x="52" y="60"/>
                    <a:pt x="53" y="59"/>
                    <a:pt x="53" y="54"/>
                  </a:cubicBezTo>
                  <a:cubicBezTo>
                    <a:pt x="53" y="33"/>
                    <a:pt x="53" y="33"/>
                    <a:pt x="53" y="33"/>
                  </a:cubicBezTo>
                  <a:cubicBezTo>
                    <a:pt x="21" y="33"/>
                    <a:pt x="21" y="33"/>
                    <a:pt x="21" y="33"/>
                  </a:cubicBezTo>
                  <a:cubicBezTo>
                    <a:pt x="21" y="52"/>
                    <a:pt x="21" y="52"/>
                    <a:pt x="21" y="52"/>
                  </a:cubicBezTo>
                  <a:cubicBezTo>
                    <a:pt x="21" y="59"/>
                    <a:pt x="21" y="60"/>
                    <a:pt x="28" y="60"/>
                  </a:cubicBezTo>
                  <a:cubicBezTo>
                    <a:pt x="29" y="60"/>
                    <a:pt x="29" y="60"/>
                    <a:pt x="29" y="60"/>
                  </a:cubicBezTo>
                  <a:cubicBezTo>
                    <a:pt x="29" y="63"/>
                    <a:pt x="29" y="63"/>
                    <a:pt x="29" y="63"/>
                  </a:cubicBezTo>
                  <a:cubicBezTo>
                    <a:pt x="24" y="63"/>
                    <a:pt x="19" y="63"/>
                    <a:pt x="14" y="63"/>
                  </a:cubicBezTo>
                  <a:cubicBezTo>
                    <a:pt x="10" y="63"/>
                    <a:pt x="6" y="63"/>
                    <a:pt x="1" y="63"/>
                  </a:cubicBezTo>
                  <a:lnTo>
                    <a:pt x="1"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1"/>
            <p:cNvSpPr>
              <a:spLocks noEditPoints="1"/>
            </p:cNvSpPr>
            <p:nvPr userDrawn="1"/>
          </p:nvSpPr>
          <p:spPr bwMode="auto">
            <a:xfrm>
              <a:off x="1514" y="3150"/>
              <a:ext cx="126" cy="123"/>
            </a:xfrm>
            <a:custGeom>
              <a:avLst/>
              <a:gdLst>
                <a:gd name="T0" fmla="*/ 10 w 68"/>
                <a:gd name="T1" fmla="*/ 58 h 66"/>
                <a:gd name="T2" fmla="*/ 0 w 68"/>
                <a:gd name="T3" fmla="*/ 34 h 66"/>
                <a:gd name="T4" fmla="*/ 7 w 68"/>
                <a:gd name="T5" fmla="*/ 12 h 66"/>
                <a:gd name="T6" fmla="*/ 35 w 68"/>
                <a:gd name="T7" fmla="*/ 0 h 66"/>
                <a:gd name="T8" fmla="*/ 57 w 68"/>
                <a:gd name="T9" fmla="*/ 8 h 66"/>
                <a:gd name="T10" fmla="*/ 68 w 68"/>
                <a:gd name="T11" fmla="*/ 32 h 66"/>
                <a:gd name="T12" fmla="*/ 60 w 68"/>
                <a:gd name="T13" fmla="*/ 54 h 66"/>
                <a:gd name="T14" fmla="*/ 33 w 68"/>
                <a:gd name="T15" fmla="*/ 66 h 66"/>
                <a:gd name="T16" fmla="*/ 10 w 68"/>
                <a:gd name="T17" fmla="*/ 58 h 66"/>
                <a:gd name="T18" fmla="*/ 12 w 68"/>
                <a:gd name="T19" fmla="*/ 31 h 66"/>
                <a:gd name="T20" fmla="*/ 35 w 68"/>
                <a:gd name="T21" fmla="*/ 62 h 66"/>
                <a:gd name="T22" fmla="*/ 55 w 68"/>
                <a:gd name="T23" fmla="*/ 34 h 66"/>
                <a:gd name="T24" fmla="*/ 33 w 68"/>
                <a:gd name="T25" fmla="*/ 4 h 66"/>
                <a:gd name="T26" fmla="*/ 12 w 68"/>
                <a:gd name="T27"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6">
                  <a:moveTo>
                    <a:pt x="10" y="58"/>
                  </a:moveTo>
                  <a:cubicBezTo>
                    <a:pt x="3" y="51"/>
                    <a:pt x="0" y="44"/>
                    <a:pt x="0" y="34"/>
                  </a:cubicBezTo>
                  <a:cubicBezTo>
                    <a:pt x="0" y="25"/>
                    <a:pt x="3" y="18"/>
                    <a:pt x="7" y="12"/>
                  </a:cubicBezTo>
                  <a:cubicBezTo>
                    <a:pt x="14" y="4"/>
                    <a:pt x="23" y="0"/>
                    <a:pt x="35" y="0"/>
                  </a:cubicBezTo>
                  <a:cubicBezTo>
                    <a:pt x="44" y="0"/>
                    <a:pt x="51" y="2"/>
                    <a:pt x="57" y="8"/>
                  </a:cubicBezTo>
                  <a:cubicBezTo>
                    <a:pt x="65" y="14"/>
                    <a:pt x="68" y="22"/>
                    <a:pt x="68" y="32"/>
                  </a:cubicBezTo>
                  <a:cubicBezTo>
                    <a:pt x="68" y="40"/>
                    <a:pt x="65" y="48"/>
                    <a:pt x="60" y="54"/>
                  </a:cubicBezTo>
                  <a:cubicBezTo>
                    <a:pt x="53" y="62"/>
                    <a:pt x="44" y="66"/>
                    <a:pt x="33" y="66"/>
                  </a:cubicBezTo>
                  <a:cubicBezTo>
                    <a:pt x="24" y="66"/>
                    <a:pt x="17" y="63"/>
                    <a:pt x="10" y="58"/>
                  </a:cubicBezTo>
                  <a:close/>
                  <a:moveTo>
                    <a:pt x="12" y="31"/>
                  </a:moveTo>
                  <a:cubicBezTo>
                    <a:pt x="12" y="50"/>
                    <a:pt x="22" y="62"/>
                    <a:pt x="35" y="62"/>
                  </a:cubicBezTo>
                  <a:cubicBezTo>
                    <a:pt x="47" y="62"/>
                    <a:pt x="55" y="52"/>
                    <a:pt x="55" y="34"/>
                  </a:cubicBezTo>
                  <a:cubicBezTo>
                    <a:pt x="55" y="16"/>
                    <a:pt x="45" y="4"/>
                    <a:pt x="33" y="4"/>
                  </a:cubicBezTo>
                  <a:cubicBezTo>
                    <a:pt x="20" y="4"/>
                    <a:pt x="12" y="13"/>
                    <a:pt x="12" y="3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2"/>
            <p:cNvSpPr>
              <a:spLocks/>
            </p:cNvSpPr>
            <p:nvPr userDrawn="1"/>
          </p:nvSpPr>
          <p:spPr bwMode="auto">
            <a:xfrm>
              <a:off x="1653" y="3152"/>
              <a:ext cx="124" cy="121"/>
            </a:xfrm>
            <a:custGeom>
              <a:avLst/>
              <a:gdLst>
                <a:gd name="T0" fmla="*/ 0 w 67"/>
                <a:gd name="T1" fmla="*/ 0 h 65"/>
                <a:gd name="T2" fmla="*/ 13 w 67"/>
                <a:gd name="T3" fmla="*/ 1 h 65"/>
                <a:gd name="T4" fmla="*/ 27 w 67"/>
                <a:gd name="T5" fmla="*/ 0 h 65"/>
                <a:gd name="T6" fmla="*/ 27 w 67"/>
                <a:gd name="T7" fmla="*/ 3 h 65"/>
                <a:gd name="T8" fmla="*/ 26 w 67"/>
                <a:gd name="T9" fmla="*/ 3 h 65"/>
                <a:gd name="T10" fmla="*/ 20 w 67"/>
                <a:gd name="T11" fmla="*/ 11 h 65"/>
                <a:gd name="T12" fmla="*/ 20 w 67"/>
                <a:gd name="T13" fmla="*/ 41 h 65"/>
                <a:gd name="T14" fmla="*/ 36 w 67"/>
                <a:gd name="T15" fmla="*/ 60 h 65"/>
                <a:gd name="T16" fmla="*/ 52 w 67"/>
                <a:gd name="T17" fmla="*/ 53 h 65"/>
                <a:gd name="T18" fmla="*/ 54 w 67"/>
                <a:gd name="T19" fmla="*/ 39 h 65"/>
                <a:gd name="T20" fmla="*/ 54 w 67"/>
                <a:gd name="T21" fmla="*/ 14 h 65"/>
                <a:gd name="T22" fmla="*/ 47 w 67"/>
                <a:gd name="T23" fmla="*/ 3 h 65"/>
                <a:gd name="T24" fmla="*/ 46 w 67"/>
                <a:gd name="T25" fmla="*/ 3 h 65"/>
                <a:gd name="T26" fmla="*/ 46 w 67"/>
                <a:gd name="T27" fmla="*/ 0 h 65"/>
                <a:gd name="T28" fmla="*/ 55 w 67"/>
                <a:gd name="T29" fmla="*/ 0 h 65"/>
                <a:gd name="T30" fmla="*/ 67 w 67"/>
                <a:gd name="T31" fmla="*/ 0 h 65"/>
                <a:gd name="T32" fmla="*/ 67 w 67"/>
                <a:gd name="T33" fmla="*/ 3 h 65"/>
                <a:gd name="T34" fmla="*/ 65 w 67"/>
                <a:gd name="T35" fmla="*/ 3 h 65"/>
                <a:gd name="T36" fmla="*/ 59 w 67"/>
                <a:gd name="T37" fmla="*/ 14 h 65"/>
                <a:gd name="T38" fmla="*/ 59 w 67"/>
                <a:gd name="T39" fmla="*/ 37 h 65"/>
                <a:gd name="T40" fmla="*/ 54 w 67"/>
                <a:gd name="T41" fmla="*/ 58 h 65"/>
                <a:gd name="T42" fmla="*/ 32 w 67"/>
                <a:gd name="T43" fmla="*/ 65 h 65"/>
                <a:gd name="T44" fmla="*/ 8 w 67"/>
                <a:gd name="T45" fmla="*/ 40 h 65"/>
                <a:gd name="T46" fmla="*/ 8 w 67"/>
                <a:gd name="T47" fmla="*/ 13 h 65"/>
                <a:gd name="T48" fmla="*/ 0 w 67"/>
                <a:gd name="T49" fmla="*/ 3 h 65"/>
                <a:gd name="T50" fmla="*/ 0 w 67"/>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5">
                  <a:moveTo>
                    <a:pt x="0" y="0"/>
                  </a:moveTo>
                  <a:cubicBezTo>
                    <a:pt x="4" y="0"/>
                    <a:pt x="9" y="1"/>
                    <a:pt x="13" y="1"/>
                  </a:cubicBezTo>
                  <a:cubicBezTo>
                    <a:pt x="18" y="1"/>
                    <a:pt x="22" y="0"/>
                    <a:pt x="27" y="0"/>
                  </a:cubicBezTo>
                  <a:cubicBezTo>
                    <a:pt x="27" y="3"/>
                    <a:pt x="27" y="3"/>
                    <a:pt x="27" y="3"/>
                  </a:cubicBezTo>
                  <a:cubicBezTo>
                    <a:pt x="27" y="3"/>
                    <a:pt x="27" y="3"/>
                    <a:pt x="26" y="3"/>
                  </a:cubicBezTo>
                  <a:cubicBezTo>
                    <a:pt x="20" y="3"/>
                    <a:pt x="20" y="5"/>
                    <a:pt x="20" y="11"/>
                  </a:cubicBezTo>
                  <a:cubicBezTo>
                    <a:pt x="20" y="41"/>
                    <a:pt x="20" y="41"/>
                    <a:pt x="20" y="41"/>
                  </a:cubicBezTo>
                  <a:cubicBezTo>
                    <a:pt x="20" y="54"/>
                    <a:pt x="25" y="60"/>
                    <a:pt x="36" y="60"/>
                  </a:cubicBezTo>
                  <a:cubicBezTo>
                    <a:pt x="43" y="60"/>
                    <a:pt x="49" y="57"/>
                    <a:pt x="52" y="53"/>
                  </a:cubicBezTo>
                  <a:cubicBezTo>
                    <a:pt x="54" y="49"/>
                    <a:pt x="54" y="45"/>
                    <a:pt x="54" y="39"/>
                  </a:cubicBezTo>
                  <a:cubicBezTo>
                    <a:pt x="54" y="14"/>
                    <a:pt x="54" y="14"/>
                    <a:pt x="54" y="14"/>
                  </a:cubicBezTo>
                  <a:cubicBezTo>
                    <a:pt x="54" y="6"/>
                    <a:pt x="53" y="3"/>
                    <a:pt x="47" y="3"/>
                  </a:cubicBezTo>
                  <a:cubicBezTo>
                    <a:pt x="46" y="3"/>
                    <a:pt x="46" y="3"/>
                    <a:pt x="46" y="3"/>
                  </a:cubicBezTo>
                  <a:cubicBezTo>
                    <a:pt x="46" y="0"/>
                    <a:pt x="46" y="0"/>
                    <a:pt x="46" y="0"/>
                  </a:cubicBezTo>
                  <a:cubicBezTo>
                    <a:pt x="48" y="0"/>
                    <a:pt x="51" y="0"/>
                    <a:pt x="55" y="0"/>
                  </a:cubicBezTo>
                  <a:cubicBezTo>
                    <a:pt x="58" y="0"/>
                    <a:pt x="62" y="0"/>
                    <a:pt x="67" y="0"/>
                  </a:cubicBezTo>
                  <a:cubicBezTo>
                    <a:pt x="67" y="3"/>
                    <a:pt x="67" y="3"/>
                    <a:pt x="67" y="3"/>
                  </a:cubicBezTo>
                  <a:cubicBezTo>
                    <a:pt x="67" y="3"/>
                    <a:pt x="66" y="3"/>
                    <a:pt x="65" y="3"/>
                  </a:cubicBezTo>
                  <a:cubicBezTo>
                    <a:pt x="60" y="3"/>
                    <a:pt x="59" y="6"/>
                    <a:pt x="59" y="14"/>
                  </a:cubicBezTo>
                  <a:cubicBezTo>
                    <a:pt x="59" y="37"/>
                    <a:pt x="59" y="37"/>
                    <a:pt x="59" y="37"/>
                  </a:cubicBezTo>
                  <a:cubicBezTo>
                    <a:pt x="59" y="46"/>
                    <a:pt x="59" y="52"/>
                    <a:pt x="54" y="58"/>
                  </a:cubicBezTo>
                  <a:cubicBezTo>
                    <a:pt x="49" y="63"/>
                    <a:pt x="42" y="65"/>
                    <a:pt x="32" y="65"/>
                  </a:cubicBezTo>
                  <a:cubicBezTo>
                    <a:pt x="15" y="65"/>
                    <a:pt x="8" y="57"/>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3"/>
            <p:cNvSpPr>
              <a:spLocks/>
            </p:cNvSpPr>
            <p:nvPr userDrawn="1"/>
          </p:nvSpPr>
          <p:spPr bwMode="auto">
            <a:xfrm>
              <a:off x="1792" y="3150"/>
              <a:ext cx="68" cy="123"/>
            </a:xfrm>
            <a:custGeom>
              <a:avLst/>
              <a:gdLst>
                <a:gd name="T0" fmla="*/ 0 w 37"/>
                <a:gd name="T1" fmla="*/ 48 h 66"/>
                <a:gd name="T2" fmla="*/ 2 w 37"/>
                <a:gd name="T3" fmla="*/ 47 h 66"/>
                <a:gd name="T4" fmla="*/ 16 w 37"/>
                <a:gd name="T5" fmla="*/ 62 h 66"/>
                <a:gd name="T6" fmla="*/ 27 w 37"/>
                <a:gd name="T7" fmla="*/ 51 h 66"/>
                <a:gd name="T8" fmla="*/ 24 w 37"/>
                <a:gd name="T9" fmla="*/ 43 h 66"/>
                <a:gd name="T10" fmla="*/ 13 w 37"/>
                <a:gd name="T11" fmla="*/ 36 h 66"/>
                <a:gd name="T12" fmla="*/ 1 w 37"/>
                <a:gd name="T13" fmla="*/ 19 h 66"/>
                <a:gd name="T14" fmla="*/ 21 w 37"/>
                <a:gd name="T15" fmla="*/ 0 h 66"/>
                <a:gd name="T16" fmla="*/ 33 w 37"/>
                <a:gd name="T17" fmla="*/ 1 h 66"/>
                <a:gd name="T18" fmla="*/ 34 w 37"/>
                <a:gd name="T19" fmla="*/ 14 h 66"/>
                <a:gd name="T20" fmla="*/ 32 w 37"/>
                <a:gd name="T21" fmla="*/ 15 h 66"/>
                <a:gd name="T22" fmla="*/ 21 w 37"/>
                <a:gd name="T23" fmla="*/ 4 h 66"/>
                <a:gd name="T24" fmla="*/ 10 w 37"/>
                <a:gd name="T25" fmla="*/ 14 h 66"/>
                <a:gd name="T26" fmla="*/ 13 w 37"/>
                <a:gd name="T27" fmla="*/ 22 h 66"/>
                <a:gd name="T28" fmla="*/ 24 w 37"/>
                <a:gd name="T29" fmla="*/ 28 h 66"/>
                <a:gd name="T30" fmla="*/ 37 w 37"/>
                <a:gd name="T31" fmla="*/ 46 h 66"/>
                <a:gd name="T32" fmla="*/ 16 w 37"/>
                <a:gd name="T33" fmla="*/ 66 h 66"/>
                <a:gd name="T34" fmla="*/ 1 w 37"/>
                <a:gd name="T35" fmla="*/ 61 h 66"/>
                <a:gd name="T36" fmla="*/ 0 w 37"/>
                <a:gd name="T3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6">
                  <a:moveTo>
                    <a:pt x="0" y="48"/>
                  </a:moveTo>
                  <a:cubicBezTo>
                    <a:pt x="2" y="47"/>
                    <a:pt x="2" y="47"/>
                    <a:pt x="2" y="47"/>
                  </a:cubicBezTo>
                  <a:cubicBezTo>
                    <a:pt x="4" y="57"/>
                    <a:pt x="8" y="62"/>
                    <a:pt x="16" y="62"/>
                  </a:cubicBezTo>
                  <a:cubicBezTo>
                    <a:pt x="23" y="62"/>
                    <a:pt x="27" y="58"/>
                    <a:pt x="27" y="51"/>
                  </a:cubicBezTo>
                  <a:cubicBezTo>
                    <a:pt x="27" y="48"/>
                    <a:pt x="26" y="45"/>
                    <a:pt x="24" y="43"/>
                  </a:cubicBezTo>
                  <a:cubicBezTo>
                    <a:pt x="20" y="40"/>
                    <a:pt x="16" y="38"/>
                    <a:pt x="13" y="36"/>
                  </a:cubicBezTo>
                  <a:cubicBezTo>
                    <a:pt x="5" y="32"/>
                    <a:pt x="1" y="27"/>
                    <a:pt x="1" y="19"/>
                  </a:cubicBezTo>
                  <a:cubicBezTo>
                    <a:pt x="1" y="8"/>
                    <a:pt x="9" y="0"/>
                    <a:pt x="21" y="0"/>
                  </a:cubicBezTo>
                  <a:cubicBezTo>
                    <a:pt x="24" y="0"/>
                    <a:pt x="28" y="0"/>
                    <a:pt x="33" y="1"/>
                  </a:cubicBezTo>
                  <a:cubicBezTo>
                    <a:pt x="34" y="14"/>
                    <a:pt x="34" y="14"/>
                    <a:pt x="34" y="14"/>
                  </a:cubicBezTo>
                  <a:cubicBezTo>
                    <a:pt x="32" y="15"/>
                    <a:pt x="32" y="15"/>
                    <a:pt x="32" y="15"/>
                  </a:cubicBezTo>
                  <a:cubicBezTo>
                    <a:pt x="30" y="7"/>
                    <a:pt x="27" y="4"/>
                    <a:pt x="21" y="4"/>
                  </a:cubicBezTo>
                  <a:cubicBezTo>
                    <a:pt x="15" y="4"/>
                    <a:pt x="10" y="8"/>
                    <a:pt x="10" y="14"/>
                  </a:cubicBezTo>
                  <a:cubicBezTo>
                    <a:pt x="10" y="17"/>
                    <a:pt x="11" y="20"/>
                    <a:pt x="13" y="22"/>
                  </a:cubicBezTo>
                  <a:cubicBezTo>
                    <a:pt x="16" y="25"/>
                    <a:pt x="20" y="26"/>
                    <a:pt x="24" y="28"/>
                  </a:cubicBezTo>
                  <a:cubicBezTo>
                    <a:pt x="32" y="33"/>
                    <a:pt x="37" y="38"/>
                    <a:pt x="37" y="46"/>
                  </a:cubicBezTo>
                  <a:cubicBezTo>
                    <a:pt x="37" y="58"/>
                    <a:pt x="29" y="66"/>
                    <a:pt x="16" y="66"/>
                  </a:cubicBezTo>
                  <a:cubicBezTo>
                    <a:pt x="10" y="66"/>
                    <a:pt x="6" y="64"/>
                    <a:pt x="1" y="61"/>
                  </a:cubicBezTo>
                  <a:lnTo>
                    <a:pt x="0"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4"/>
            <p:cNvSpPr>
              <a:spLocks/>
            </p:cNvSpPr>
            <p:nvPr userDrawn="1"/>
          </p:nvSpPr>
          <p:spPr bwMode="auto">
            <a:xfrm>
              <a:off x="1879" y="3152"/>
              <a:ext cx="52" cy="117"/>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3 w 28"/>
                <a:gd name="T13" fmla="*/ 0 h 63"/>
                <a:gd name="T14" fmla="*/ 28 w 28"/>
                <a:gd name="T15" fmla="*/ 0 h 63"/>
                <a:gd name="T16" fmla="*/ 28 w 28"/>
                <a:gd name="T17" fmla="*/ 3 h 63"/>
                <a:gd name="T18" fmla="*/ 27 w 28"/>
                <a:gd name="T19" fmla="*/ 3 h 63"/>
                <a:gd name="T20" fmla="*/ 19 w 28"/>
                <a:gd name="T21" fmla="*/ 11 h 63"/>
                <a:gd name="T22" fmla="*/ 19 w 28"/>
                <a:gd name="T23" fmla="*/ 53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3" y="0"/>
                  </a:cubicBezTo>
                  <a:cubicBezTo>
                    <a:pt x="18" y="0"/>
                    <a:pt x="23" y="0"/>
                    <a:pt x="28" y="0"/>
                  </a:cubicBezTo>
                  <a:cubicBezTo>
                    <a:pt x="28" y="3"/>
                    <a:pt x="28" y="3"/>
                    <a:pt x="28" y="3"/>
                  </a:cubicBezTo>
                  <a:cubicBezTo>
                    <a:pt x="27" y="3"/>
                    <a:pt x="27" y="3"/>
                    <a:pt x="27" y="3"/>
                  </a:cubicBezTo>
                  <a:cubicBezTo>
                    <a:pt x="20" y="3"/>
                    <a:pt x="19" y="5"/>
                    <a:pt x="19" y="11"/>
                  </a:cubicBezTo>
                  <a:cubicBezTo>
                    <a:pt x="19" y="53"/>
                    <a:pt x="19" y="53"/>
                    <a:pt x="19" y="53"/>
                  </a:cubicBezTo>
                  <a:cubicBezTo>
                    <a:pt x="19" y="59"/>
                    <a:pt x="20" y="60"/>
                    <a:pt x="28" y="60"/>
                  </a:cubicBezTo>
                  <a:cubicBezTo>
                    <a:pt x="28" y="63"/>
                    <a:pt x="28" y="63"/>
                    <a:pt x="28" y="63"/>
                  </a:cubicBezTo>
                  <a:cubicBezTo>
                    <a:pt x="23" y="63"/>
                    <a:pt x="19" y="63"/>
                    <a:pt x="15" y="63"/>
                  </a:cubicBezTo>
                  <a:cubicBezTo>
                    <a:pt x="10" y="63"/>
                    <a:pt x="5"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5"/>
            <p:cNvSpPr>
              <a:spLocks/>
            </p:cNvSpPr>
            <p:nvPr userDrawn="1"/>
          </p:nvSpPr>
          <p:spPr bwMode="auto">
            <a:xfrm>
              <a:off x="1944" y="3152"/>
              <a:ext cx="96" cy="119"/>
            </a:xfrm>
            <a:custGeom>
              <a:avLst/>
              <a:gdLst>
                <a:gd name="T0" fmla="*/ 0 w 52"/>
                <a:gd name="T1" fmla="*/ 60 h 64"/>
                <a:gd name="T2" fmla="*/ 8 w 52"/>
                <a:gd name="T3" fmla="*/ 54 h 64"/>
                <a:gd name="T4" fmla="*/ 8 w 52"/>
                <a:gd name="T5" fmla="*/ 10 h 64"/>
                <a:gd name="T6" fmla="*/ 0 w 52"/>
                <a:gd name="T7" fmla="*/ 3 h 64"/>
                <a:gd name="T8" fmla="*/ 0 w 52"/>
                <a:gd name="T9" fmla="*/ 3 h 64"/>
                <a:gd name="T10" fmla="*/ 0 w 52"/>
                <a:gd name="T11" fmla="*/ 0 h 64"/>
                <a:gd name="T12" fmla="*/ 22 w 52"/>
                <a:gd name="T13" fmla="*/ 0 h 64"/>
                <a:gd name="T14" fmla="*/ 46 w 52"/>
                <a:gd name="T15" fmla="*/ 0 h 64"/>
                <a:gd name="T16" fmla="*/ 46 w 52"/>
                <a:gd name="T17" fmla="*/ 14 h 64"/>
                <a:gd name="T18" fmla="*/ 44 w 52"/>
                <a:gd name="T19" fmla="*/ 14 h 64"/>
                <a:gd name="T20" fmla="*/ 30 w 52"/>
                <a:gd name="T21" fmla="*/ 4 h 64"/>
                <a:gd name="T22" fmla="*/ 19 w 52"/>
                <a:gd name="T23" fmla="*/ 4 h 64"/>
                <a:gd name="T24" fmla="*/ 19 w 52"/>
                <a:gd name="T25" fmla="*/ 28 h 64"/>
                <a:gd name="T26" fmla="*/ 27 w 52"/>
                <a:gd name="T27" fmla="*/ 28 h 64"/>
                <a:gd name="T28" fmla="*/ 37 w 52"/>
                <a:gd name="T29" fmla="*/ 21 h 64"/>
                <a:gd name="T30" fmla="*/ 37 w 52"/>
                <a:gd name="T31" fmla="*/ 20 h 64"/>
                <a:gd name="T32" fmla="*/ 40 w 52"/>
                <a:gd name="T33" fmla="*/ 20 h 64"/>
                <a:gd name="T34" fmla="*/ 40 w 52"/>
                <a:gd name="T35" fmla="*/ 30 h 64"/>
                <a:gd name="T36" fmla="*/ 40 w 52"/>
                <a:gd name="T37" fmla="*/ 40 h 64"/>
                <a:gd name="T38" fmla="*/ 38 w 52"/>
                <a:gd name="T39" fmla="*/ 41 h 64"/>
                <a:gd name="T40" fmla="*/ 27 w 52"/>
                <a:gd name="T41" fmla="*/ 33 h 64"/>
                <a:gd name="T42" fmla="*/ 19 w 52"/>
                <a:gd name="T43" fmla="*/ 33 h 64"/>
                <a:gd name="T44" fmla="*/ 19 w 52"/>
                <a:gd name="T45" fmla="*/ 51 h 64"/>
                <a:gd name="T46" fmla="*/ 30 w 52"/>
                <a:gd name="T47" fmla="*/ 59 h 64"/>
                <a:gd name="T48" fmla="*/ 49 w 52"/>
                <a:gd name="T49" fmla="*/ 48 h 64"/>
                <a:gd name="T50" fmla="*/ 52 w 52"/>
                <a:gd name="T51" fmla="*/ 49 h 64"/>
                <a:gd name="T52" fmla="*/ 48 w 52"/>
                <a:gd name="T53" fmla="*/ 64 h 64"/>
                <a:gd name="T54" fmla="*/ 27 w 52"/>
                <a:gd name="T55" fmla="*/ 63 h 64"/>
                <a:gd name="T56" fmla="*/ 16 w 52"/>
                <a:gd name="T57" fmla="*/ 63 h 64"/>
                <a:gd name="T58" fmla="*/ 8 w 52"/>
                <a:gd name="T59" fmla="*/ 63 h 64"/>
                <a:gd name="T60" fmla="*/ 0 w 52"/>
                <a:gd name="T61" fmla="*/ 64 h 64"/>
                <a:gd name="T62" fmla="*/ 0 w 52"/>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64">
                  <a:moveTo>
                    <a:pt x="0" y="60"/>
                  </a:moveTo>
                  <a:cubicBezTo>
                    <a:pt x="7" y="60"/>
                    <a:pt x="8" y="59"/>
                    <a:pt x="8" y="54"/>
                  </a:cubicBezTo>
                  <a:cubicBezTo>
                    <a:pt x="8" y="10"/>
                    <a:pt x="8" y="10"/>
                    <a:pt x="8" y="10"/>
                  </a:cubicBezTo>
                  <a:cubicBezTo>
                    <a:pt x="8" y="4"/>
                    <a:pt x="8" y="3"/>
                    <a:pt x="0" y="3"/>
                  </a:cubicBezTo>
                  <a:cubicBezTo>
                    <a:pt x="0" y="3"/>
                    <a:pt x="0" y="3"/>
                    <a:pt x="0" y="3"/>
                  </a:cubicBezTo>
                  <a:cubicBezTo>
                    <a:pt x="0" y="0"/>
                    <a:pt x="0" y="0"/>
                    <a:pt x="0" y="0"/>
                  </a:cubicBezTo>
                  <a:cubicBezTo>
                    <a:pt x="5" y="0"/>
                    <a:pt x="12" y="0"/>
                    <a:pt x="22" y="0"/>
                  </a:cubicBezTo>
                  <a:cubicBezTo>
                    <a:pt x="36" y="0"/>
                    <a:pt x="44" y="0"/>
                    <a:pt x="46" y="0"/>
                  </a:cubicBezTo>
                  <a:cubicBezTo>
                    <a:pt x="46" y="14"/>
                    <a:pt x="46" y="14"/>
                    <a:pt x="46" y="14"/>
                  </a:cubicBezTo>
                  <a:cubicBezTo>
                    <a:pt x="44" y="14"/>
                    <a:pt x="44" y="14"/>
                    <a:pt x="44" y="14"/>
                  </a:cubicBezTo>
                  <a:cubicBezTo>
                    <a:pt x="43" y="5"/>
                    <a:pt x="39" y="4"/>
                    <a:pt x="30" y="4"/>
                  </a:cubicBezTo>
                  <a:cubicBezTo>
                    <a:pt x="19" y="4"/>
                    <a:pt x="19" y="4"/>
                    <a:pt x="19" y="4"/>
                  </a:cubicBezTo>
                  <a:cubicBezTo>
                    <a:pt x="19" y="28"/>
                    <a:pt x="19" y="28"/>
                    <a:pt x="19" y="28"/>
                  </a:cubicBezTo>
                  <a:cubicBezTo>
                    <a:pt x="27" y="28"/>
                    <a:pt x="27" y="28"/>
                    <a:pt x="27" y="28"/>
                  </a:cubicBezTo>
                  <a:cubicBezTo>
                    <a:pt x="35" y="28"/>
                    <a:pt x="37" y="27"/>
                    <a:pt x="37" y="21"/>
                  </a:cubicBezTo>
                  <a:cubicBezTo>
                    <a:pt x="37" y="20"/>
                    <a:pt x="37" y="20"/>
                    <a:pt x="37" y="20"/>
                  </a:cubicBezTo>
                  <a:cubicBezTo>
                    <a:pt x="40" y="20"/>
                    <a:pt x="40" y="20"/>
                    <a:pt x="40" y="20"/>
                  </a:cubicBezTo>
                  <a:cubicBezTo>
                    <a:pt x="40" y="24"/>
                    <a:pt x="40" y="27"/>
                    <a:pt x="40" y="30"/>
                  </a:cubicBezTo>
                  <a:cubicBezTo>
                    <a:pt x="40" y="33"/>
                    <a:pt x="40" y="36"/>
                    <a:pt x="40" y="40"/>
                  </a:cubicBezTo>
                  <a:cubicBezTo>
                    <a:pt x="38" y="41"/>
                    <a:pt x="38" y="41"/>
                    <a:pt x="38" y="41"/>
                  </a:cubicBezTo>
                  <a:cubicBezTo>
                    <a:pt x="37" y="33"/>
                    <a:pt x="35" y="33"/>
                    <a:pt x="27" y="33"/>
                  </a:cubicBezTo>
                  <a:cubicBezTo>
                    <a:pt x="19" y="33"/>
                    <a:pt x="19" y="33"/>
                    <a:pt x="19" y="33"/>
                  </a:cubicBezTo>
                  <a:cubicBezTo>
                    <a:pt x="19" y="51"/>
                    <a:pt x="19" y="51"/>
                    <a:pt x="19" y="51"/>
                  </a:cubicBezTo>
                  <a:cubicBezTo>
                    <a:pt x="19" y="58"/>
                    <a:pt x="21" y="59"/>
                    <a:pt x="30" y="59"/>
                  </a:cubicBezTo>
                  <a:cubicBezTo>
                    <a:pt x="42" y="59"/>
                    <a:pt x="47" y="58"/>
                    <a:pt x="49" y="48"/>
                  </a:cubicBezTo>
                  <a:cubicBezTo>
                    <a:pt x="52" y="49"/>
                    <a:pt x="52" y="49"/>
                    <a:pt x="52" y="49"/>
                  </a:cubicBezTo>
                  <a:cubicBezTo>
                    <a:pt x="48" y="64"/>
                    <a:pt x="48" y="64"/>
                    <a:pt x="48" y="64"/>
                  </a:cubicBezTo>
                  <a:cubicBezTo>
                    <a:pt x="40" y="63"/>
                    <a:pt x="32" y="63"/>
                    <a:pt x="27" y="63"/>
                  </a:cubicBezTo>
                  <a:cubicBezTo>
                    <a:pt x="22" y="63"/>
                    <a:pt x="18" y="63"/>
                    <a:pt x="16" y="63"/>
                  </a:cubicBezTo>
                  <a:cubicBezTo>
                    <a:pt x="13" y="63"/>
                    <a:pt x="10" y="63"/>
                    <a:pt x="8" y="63"/>
                  </a:cubicBezTo>
                  <a:cubicBezTo>
                    <a:pt x="5" y="63"/>
                    <a:pt x="2" y="63"/>
                    <a:pt x="0" y="64"/>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6"/>
            <p:cNvSpPr>
              <a:spLocks/>
            </p:cNvSpPr>
            <p:nvPr userDrawn="1"/>
          </p:nvSpPr>
          <p:spPr bwMode="auto">
            <a:xfrm>
              <a:off x="993" y="3336"/>
              <a:ext cx="122" cy="119"/>
            </a:xfrm>
            <a:custGeom>
              <a:avLst/>
              <a:gdLst>
                <a:gd name="T0" fmla="*/ 0 w 66"/>
                <a:gd name="T1" fmla="*/ 0 h 64"/>
                <a:gd name="T2" fmla="*/ 14 w 66"/>
                <a:gd name="T3" fmla="*/ 0 h 64"/>
                <a:gd name="T4" fmla="*/ 27 w 66"/>
                <a:gd name="T5" fmla="*/ 0 h 64"/>
                <a:gd name="T6" fmla="*/ 27 w 66"/>
                <a:gd name="T7" fmla="*/ 3 h 64"/>
                <a:gd name="T8" fmla="*/ 26 w 66"/>
                <a:gd name="T9" fmla="*/ 3 h 64"/>
                <a:gd name="T10" fmla="*/ 20 w 66"/>
                <a:gd name="T11" fmla="*/ 11 h 64"/>
                <a:gd name="T12" fmla="*/ 20 w 66"/>
                <a:gd name="T13" fmla="*/ 40 h 64"/>
                <a:gd name="T14" fmla="*/ 36 w 66"/>
                <a:gd name="T15" fmla="*/ 60 h 64"/>
                <a:gd name="T16" fmla="*/ 51 w 66"/>
                <a:gd name="T17" fmla="*/ 52 h 64"/>
                <a:gd name="T18" fmla="*/ 54 w 66"/>
                <a:gd name="T19" fmla="*/ 39 h 64"/>
                <a:gd name="T20" fmla="*/ 54 w 66"/>
                <a:gd name="T21" fmla="*/ 14 h 64"/>
                <a:gd name="T22" fmla="*/ 47 w 66"/>
                <a:gd name="T23" fmla="*/ 3 h 64"/>
                <a:gd name="T24" fmla="*/ 45 w 66"/>
                <a:gd name="T25" fmla="*/ 3 h 64"/>
                <a:gd name="T26" fmla="*/ 45 w 66"/>
                <a:gd name="T27" fmla="*/ 0 h 64"/>
                <a:gd name="T28" fmla="*/ 54 w 66"/>
                <a:gd name="T29" fmla="*/ 0 h 64"/>
                <a:gd name="T30" fmla="*/ 66 w 66"/>
                <a:gd name="T31" fmla="*/ 0 h 64"/>
                <a:gd name="T32" fmla="*/ 66 w 66"/>
                <a:gd name="T33" fmla="*/ 3 h 64"/>
                <a:gd name="T34" fmla="*/ 65 w 66"/>
                <a:gd name="T35" fmla="*/ 3 h 64"/>
                <a:gd name="T36" fmla="*/ 59 w 66"/>
                <a:gd name="T37" fmla="*/ 14 h 64"/>
                <a:gd name="T38" fmla="*/ 59 w 66"/>
                <a:gd name="T39" fmla="*/ 37 h 64"/>
                <a:gd name="T40" fmla="*/ 53 w 66"/>
                <a:gd name="T41" fmla="*/ 57 h 64"/>
                <a:gd name="T42" fmla="*/ 32 w 66"/>
                <a:gd name="T43" fmla="*/ 64 h 64"/>
                <a:gd name="T44" fmla="*/ 8 w 66"/>
                <a:gd name="T45" fmla="*/ 40 h 64"/>
                <a:gd name="T46" fmla="*/ 8 w 66"/>
                <a:gd name="T47" fmla="*/ 13 h 64"/>
                <a:gd name="T48" fmla="*/ 0 w 66"/>
                <a:gd name="T49" fmla="*/ 3 h 64"/>
                <a:gd name="T50" fmla="*/ 0 w 66"/>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64">
                  <a:moveTo>
                    <a:pt x="0" y="0"/>
                  </a:moveTo>
                  <a:cubicBezTo>
                    <a:pt x="5" y="0"/>
                    <a:pt x="9" y="0"/>
                    <a:pt x="14" y="0"/>
                  </a:cubicBezTo>
                  <a:cubicBezTo>
                    <a:pt x="18" y="0"/>
                    <a:pt x="23" y="0"/>
                    <a:pt x="27" y="0"/>
                  </a:cubicBezTo>
                  <a:cubicBezTo>
                    <a:pt x="27" y="3"/>
                    <a:pt x="27" y="3"/>
                    <a:pt x="27" y="3"/>
                  </a:cubicBezTo>
                  <a:cubicBezTo>
                    <a:pt x="27" y="3"/>
                    <a:pt x="27" y="3"/>
                    <a:pt x="26" y="3"/>
                  </a:cubicBezTo>
                  <a:cubicBezTo>
                    <a:pt x="20" y="3"/>
                    <a:pt x="20" y="5"/>
                    <a:pt x="20" y="11"/>
                  </a:cubicBezTo>
                  <a:cubicBezTo>
                    <a:pt x="20" y="40"/>
                    <a:pt x="20" y="40"/>
                    <a:pt x="20" y="40"/>
                  </a:cubicBezTo>
                  <a:cubicBezTo>
                    <a:pt x="20" y="54"/>
                    <a:pt x="25" y="60"/>
                    <a:pt x="36" y="60"/>
                  </a:cubicBezTo>
                  <a:cubicBezTo>
                    <a:pt x="43" y="60"/>
                    <a:pt x="48" y="57"/>
                    <a:pt x="51" y="52"/>
                  </a:cubicBezTo>
                  <a:cubicBezTo>
                    <a:pt x="53" y="48"/>
                    <a:pt x="54" y="44"/>
                    <a:pt x="54" y="39"/>
                  </a:cubicBezTo>
                  <a:cubicBezTo>
                    <a:pt x="54" y="14"/>
                    <a:pt x="54" y="14"/>
                    <a:pt x="54" y="14"/>
                  </a:cubicBezTo>
                  <a:cubicBezTo>
                    <a:pt x="54" y="5"/>
                    <a:pt x="53" y="3"/>
                    <a:pt x="47" y="3"/>
                  </a:cubicBezTo>
                  <a:cubicBezTo>
                    <a:pt x="46" y="3"/>
                    <a:pt x="45" y="3"/>
                    <a:pt x="45" y="3"/>
                  </a:cubicBezTo>
                  <a:cubicBezTo>
                    <a:pt x="45" y="0"/>
                    <a:pt x="45" y="0"/>
                    <a:pt x="45" y="0"/>
                  </a:cubicBezTo>
                  <a:cubicBezTo>
                    <a:pt x="48" y="0"/>
                    <a:pt x="51" y="0"/>
                    <a:pt x="54" y="0"/>
                  </a:cubicBezTo>
                  <a:cubicBezTo>
                    <a:pt x="58" y="0"/>
                    <a:pt x="62" y="0"/>
                    <a:pt x="66" y="0"/>
                  </a:cubicBezTo>
                  <a:cubicBezTo>
                    <a:pt x="66" y="3"/>
                    <a:pt x="66" y="3"/>
                    <a:pt x="66" y="3"/>
                  </a:cubicBezTo>
                  <a:cubicBezTo>
                    <a:pt x="65" y="3"/>
                    <a:pt x="65" y="3"/>
                    <a:pt x="65" y="3"/>
                  </a:cubicBezTo>
                  <a:cubicBezTo>
                    <a:pt x="59" y="3"/>
                    <a:pt x="59" y="5"/>
                    <a:pt x="59" y="14"/>
                  </a:cubicBezTo>
                  <a:cubicBezTo>
                    <a:pt x="59" y="37"/>
                    <a:pt x="59" y="37"/>
                    <a:pt x="59" y="37"/>
                  </a:cubicBezTo>
                  <a:cubicBezTo>
                    <a:pt x="59" y="46"/>
                    <a:pt x="58" y="52"/>
                    <a:pt x="53" y="57"/>
                  </a:cubicBezTo>
                  <a:cubicBezTo>
                    <a:pt x="49" y="62"/>
                    <a:pt x="42" y="64"/>
                    <a:pt x="32" y="64"/>
                  </a:cubicBezTo>
                  <a:cubicBezTo>
                    <a:pt x="16" y="64"/>
                    <a:pt x="8" y="56"/>
                    <a:pt x="8" y="40"/>
                  </a:cubicBezTo>
                  <a:cubicBezTo>
                    <a:pt x="8" y="13"/>
                    <a:pt x="8" y="13"/>
                    <a:pt x="8" y="13"/>
                  </a:cubicBezTo>
                  <a:cubicBezTo>
                    <a:pt x="8" y="5"/>
                    <a:pt x="8" y="3"/>
                    <a:pt x="0" y="3"/>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7"/>
            <p:cNvSpPr>
              <a:spLocks/>
            </p:cNvSpPr>
            <p:nvPr userDrawn="1"/>
          </p:nvSpPr>
          <p:spPr bwMode="auto">
            <a:xfrm>
              <a:off x="1128" y="3336"/>
              <a:ext cx="126" cy="121"/>
            </a:xfrm>
            <a:custGeom>
              <a:avLst/>
              <a:gdLst>
                <a:gd name="T0" fmla="*/ 0 w 68"/>
                <a:gd name="T1" fmla="*/ 60 h 65"/>
                <a:gd name="T2" fmla="*/ 1 w 68"/>
                <a:gd name="T3" fmla="*/ 60 h 65"/>
                <a:gd name="T4" fmla="*/ 9 w 68"/>
                <a:gd name="T5" fmla="*/ 46 h 65"/>
                <a:gd name="T6" fmla="*/ 9 w 68"/>
                <a:gd name="T7" fmla="*/ 12 h 65"/>
                <a:gd name="T8" fmla="*/ 0 w 68"/>
                <a:gd name="T9" fmla="*/ 3 h 65"/>
                <a:gd name="T10" fmla="*/ 0 w 68"/>
                <a:gd name="T11" fmla="*/ 0 h 65"/>
                <a:gd name="T12" fmla="*/ 10 w 68"/>
                <a:gd name="T13" fmla="*/ 0 h 65"/>
                <a:gd name="T14" fmla="*/ 18 w 68"/>
                <a:gd name="T15" fmla="*/ 0 h 65"/>
                <a:gd name="T16" fmla="*/ 54 w 68"/>
                <a:gd name="T17" fmla="*/ 45 h 65"/>
                <a:gd name="T18" fmla="*/ 54 w 68"/>
                <a:gd name="T19" fmla="*/ 13 h 65"/>
                <a:gd name="T20" fmla="*/ 45 w 68"/>
                <a:gd name="T21" fmla="*/ 3 h 65"/>
                <a:gd name="T22" fmla="*/ 44 w 68"/>
                <a:gd name="T23" fmla="*/ 3 h 65"/>
                <a:gd name="T24" fmla="*/ 44 w 68"/>
                <a:gd name="T25" fmla="*/ 0 h 65"/>
                <a:gd name="T26" fmla="*/ 53 w 68"/>
                <a:gd name="T27" fmla="*/ 0 h 65"/>
                <a:gd name="T28" fmla="*/ 68 w 68"/>
                <a:gd name="T29" fmla="*/ 0 h 65"/>
                <a:gd name="T30" fmla="*/ 68 w 68"/>
                <a:gd name="T31" fmla="*/ 3 h 65"/>
                <a:gd name="T32" fmla="*/ 67 w 68"/>
                <a:gd name="T33" fmla="*/ 3 h 65"/>
                <a:gd name="T34" fmla="*/ 59 w 68"/>
                <a:gd name="T35" fmla="*/ 16 h 65"/>
                <a:gd name="T36" fmla="*/ 59 w 68"/>
                <a:gd name="T37" fmla="*/ 65 h 65"/>
                <a:gd name="T38" fmla="*/ 55 w 68"/>
                <a:gd name="T39" fmla="*/ 65 h 65"/>
                <a:gd name="T40" fmla="*/ 14 w 68"/>
                <a:gd name="T41" fmla="*/ 13 h 65"/>
                <a:gd name="T42" fmla="*/ 14 w 68"/>
                <a:gd name="T43" fmla="*/ 46 h 65"/>
                <a:gd name="T44" fmla="*/ 22 w 68"/>
                <a:gd name="T45" fmla="*/ 60 h 65"/>
                <a:gd name="T46" fmla="*/ 23 w 68"/>
                <a:gd name="T47" fmla="*/ 60 h 65"/>
                <a:gd name="T48" fmla="*/ 23 w 68"/>
                <a:gd name="T49" fmla="*/ 63 h 65"/>
                <a:gd name="T50" fmla="*/ 12 w 68"/>
                <a:gd name="T51" fmla="*/ 63 h 65"/>
                <a:gd name="T52" fmla="*/ 0 w 68"/>
                <a:gd name="T53" fmla="*/ 63 h 65"/>
                <a:gd name="T54" fmla="*/ 0 w 68"/>
                <a:gd name="T5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65">
                  <a:moveTo>
                    <a:pt x="0" y="60"/>
                  </a:moveTo>
                  <a:cubicBezTo>
                    <a:pt x="1" y="60"/>
                    <a:pt x="1" y="60"/>
                    <a:pt x="1" y="60"/>
                  </a:cubicBezTo>
                  <a:cubicBezTo>
                    <a:pt x="8" y="60"/>
                    <a:pt x="9" y="56"/>
                    <a:pt x="9" y="46"/>
                  </a:cubicBezTo>
                  <a:cubicBezTo>
                    <a:pt x="9" y="12"/>
                    <a:pt x="9" y="12"/>
                    <a:pt x="9" y="12"/>
                  </a:cubicBezTo>
                  <a:cubicBezTo>
                    <a:pt x="9" y="6"/>
                    <a:pt x="8" y="4"/>
                    <a:pt x="0" y="3"/>
                  </a:cubicBezTo>
                  <a:cubicBezTo>
                    <a:pt x="0" y="0"/>
                    <a:pt x="0" y="0"/>
                    <a:pt x="0" y="0"/>
                  </a:cubicBezTo>
                  <a:cubicBezTo>
                    <a:pt x="2" y="0"/>
                    <a:pt x="5" y="0"/>
                    <a:pt x="10" y="0"/>
                  </a:cubicBezTo>
                  <a:cubicBezTo>
                    <a:pt x="14" y="0"/>
                    <a:pt x="18" y="0"/>
                    <a:pt x="18" y="0"/>
                  </a:cubicBezTo>
                  <a:cubicBezTo>
                    <a:pt x="54" y="45"/>
                    <a:pt x="54" y="45"/>
                    <a:pt x="54" y="45"/>
                  </a:cubicBezTo>
                  <a:cubicBezTo>
                    <a:pt x="54" y="13"/>
                    <a:pt x="54" y="13"/>
                    <a:pt x="54" y="13"/>
                  </a:cubicBezTo>
                  <a:cubicBezTo>
                    <a:pt x="54" y="5"/>
                    <a:pt x="52" y="3"/>
                    <a:pt x="45" y="3"/>
                  </a:cubicBezTo>
                  <a:cubicBezTo>
                    <a:pt x="44" y="3"/>
                    <a:pt x="44" y="3"/>
                    <a:pt x="44" y="3"/>
                  </a:cubicBezTo>
                  <a:cubicBezTo>
                    <a:pt x="44" y="0"/>
                    <a:pt x="44" y="0"/>
                    <a:pt x="44" y="0"/>
                  </a:cubicBezTo>
                  <a:cubicBezTo>
                    <a:pt x="47" y="0"/>
                    <a:pt x="50" y="0"/>
                    <a:pt x="53" y="0"/>
                  </a:cubicBezTo>
                  <a:cubicBezTo>
                    <a:pt x="59" y="0"/>
                    <a:pt x="64" y="0"/>
                    <a:pt x="68" y="0"/>
                  </a:cubicBezTo>
                  <a:cubicBezTo>
                    <a:pt x="68" y="3"/>
                    <a:pt x="68" y="3"/>
                    <a:pt x="68" y="3"/>
                  </a:cubicBezTo>
                  <a:cubicBezTo>
                    <a:pt x="67" y="3"/>
                    <a:pt x="67" y="3"/>
                    <a:pt x="67" y="3"/>
                  </a:cubicBezTo>
                  <a:cubicBezTo>
                    <a:pt x="60" y="3"/>
                    <a:pt x="59" y="6"/>
                    <a:pt x="59" y="16"/>
                  </a:cubicBezTo>
                  <a:cubicBezTo>
                    <a:pt x="59" y="65"/>
                    <a:pt x="59" y="65"/>
                    <a:pt x="59" y="65"/>
                  </a:cubicBezTo>
                  <a:cubicBezTo>
                    <a:pt x="55" y="65"/>
                    <a:pt x="55" y="65"/>
                    <a:pt x="55" y="65"/>
                  </a:cubicBezTo>
                  <a:cubicBezTo>
                    <a:pt x="14" y="13"/>
                    <a:pt x="14" y="13"/>
                    <a:pt x="14" y="13"/>
                  </a:cubicBezTo>
                  <a:cubicBezTo>
                    <a:pt x="14" y="46"/>
                    <a:pt x="14" y="46"/>
                    <a:pt x="14" y="46"/>
                  </a:cubicBezTo>
                  <a:cubicBezTo>
                    <a:pt x="14" y="56"/>
                    <a:pt x="14" y="60"/>
                    <a:pt x="22" y="60"/>
                  </a:cubicBezTo>
                  <a:cubicBezTo>
                    <a:pt x="23" y="60"/>
                    <a:pt x="23" y="60"/>
                    <a:pt x="23" y="60"/>
                  </a:cubicBezTo>
                  <a:cubicBezTo>
                    <a:pt x="23" y="63"/>
                    <a:pt x="23" y="63"/>
                    <a:pt x="23" y="63"/>
                  </a:cubicBezTo>
                  <a:cubicBezTo>
                    <a:pt x="20" y="63"/>
                    <a:pt x="17" y="63"/>
                    <a:pt x="12" y="63"/>
                  </a:cubicBezTo>
                  <a:cubicBezTo>
                    <a:pt x="8" y="63"/>
                    <a:pt x="4"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8"/>
            <p:cNvSpPr>
              <a:spLocks/>
            </p:cNvSpPr>
            <p:nvPr userDrawn="1"/>
          </p:nvSpPr>
          <p:spPr bwMode="auto">
            <a:xfrm>
              <a:off x="1265"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7 w 28"/>
                <a:gd name="T15" fmla="*/ 0 h 63"/>
                <a:gd name="T16" fmla="*/ 27 w 28"/>
                <a:gd name="T17" fmla="*/ 3 h 63"/>
                <a:gd name="T18" fmla="*/ 26 w 28"/>
                <a:gd name="T19" fmla="*/ 3 h 63"/>
                <a:gd name="T20" fmla="*/ 19 w 28"/>
                <a:gd name="T21" fmla="*/ 10 h 63"/>
                <a:gd name="T22" fmla="*/ 19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2" y="0"/>
                    <a:pt x="27" y="0"/>
                  </a:cubicBezTo>
                  <a:cubicBezTo>
                    <a:pt x="27" y="3"/>
                    <a:pt x="27" y="3"/>
                    <a:pt x="27" y="3"/>
                  </a:cubicBezTo>
                  <a:cubicBezTo>
                    <a:pt x="26" y="3"/>
                    <a:pt x="26" y="3"/>
                    <a:pt x="26" y="3"/>
                  </a:cubicBezTo>
                  <a:cubicBezTo>
                    <a:pt x="20" y="3"/>
                    <a:pt x="19" y="4"/>
                    <a:pt x="19" y="10"/>
                  </a:cubicBezTo>
                  <a:cubicBezTo>
                    <a:pt x="19" y="52"/>
                    <a:pt x="19" y="52"/>
                    <a:pt x="19" y="52"/>
                  </a:cubicBezTo>
                  <a:cubicBezTo>
                    <a:pt x="19"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9"/>
            <p:cNvSpPr>
              <a:spLocks/>
            </p:cNvSpPr>
            <p:nvPr userDrawn="1"/>
          </p:nvSpPr>
          <p:spPr bwMode="auto">
            <a:xfrm>
              <a:off x="1323" y="3336"/>
              <a:ext cx="113" cy="119"/>
            </a:xfrm>
            <a:custGeom>
              <a:avLst/>
              <a:gdLst>
                <a:gd name="T0" fmla="*/ 29 w 61"/>
                <a:gd name="T1" fmla="*/ 64 h 64"/>
                <a:gd name="T2" fmla="*/ 7 w 61"/>
                <a:gd name="T3" fmla="*/ 8 h 64"/>
                <a:gd name="T4" fmla="*/ 0 w 61"/>
                <a:gd name="T5" fmla="*/ 3 h 64"/>
                <a:gd name="T6" fmla="*/ 0 w 61"/>
                <a:gd name="T7" fmla="*/ 0 h 64"/>
                <a:gd name="T8" fmla="*/ 10 w 61"/>
                <a:gd name="T9" fmla="*/ 0 h 64"/>
                <a:gd name="T10" fmla="*/ 26 w 61"/>
                <a:gd name="T11" fmla="*/ 0 h 64"/>
                <a:gd name="T12" fmla="*/ 26 w 61"/>
                <a:gd name="T13" fmla="*/ 3 h 64"/>
                <a:gd name="T14" fmla="*/ 25 w 61"/>
                <a:gd name="T15" fmla="*/ 3 h 64"/>
                <a:gd name="T16" fmla="*/ 20 w 61"/>
                <a:gd name="T17" fmla="*/ 5 h 64"/>
                <a:gd name="T18" fmla="*/ 21 w 61"/>
                <a:gd name="T19" fmla="*/ 9 h 64"/>
                <a:gd name="T20" fmla="*/ 35 w 61"/>
                <a:gd name="T21" fmla="*/ 48 h 64"/>
                <a:gd name="T22" fmla="*/ 49 w 61"/>
                <a:gd name="T23" fmla="*/ 10 h 64"/>
                <a:gd name="T24" fmla="*/ 49 w 61"/>
                <a:gd name="T25" fmla="*/ 6 h 64"/>
                <a:gd name="T26" fmla="*/ 42 w 61"/>
                <a:gd name="T27" fmla="*/ 3 h 64"/>
                <a:gd name="T28" fmla="*/ 42 w 61"/>
                <a:gd name="T29" fmla="*/ 0 h 64"/>
                <a:gd name="T30" fmla="*/ 50 w 61"/>
                <a:gd name="T31" fmla="*/ 0 h 64"/>
                <a:gd name="T32" fmla="*/ 61 w 61"/>
                <a:gd name="T33" fmla="*/ 0 h 64"/>
                <a:gd name="T34" fmla="*/ 61 w 61"/>
                <a:gd name="T35" fmla="*/ 3 h 64"/>
                <a:gd name="T36" fmla="*/ 54 w 61"/>
                <a:gd name="T37" fmla="*/ 9 h 64"/>
                <a:gd name="T38" fmla="*/ 33 w 61"/>
                <a:gd name="T39" fmla="*/ 64 h 64"/>
                <a:gd name="T40" fmla="*/ 29 w 61"/>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4">
                  <a:moveTo>
                    <a:pt x="29" y="64"/>
                  </a:moveTo>
                  <a:cubicBezTo>
                    <a:pt x="7" y="8"/>
                    <a:pt x="7" y="8"/>
                    <a:pt x="7" y="8"/>
                  </a:cubicBezTo>
                  <a:cubicBezTo>
                    <a:pt x="6" y="3"/>
                    <a:pt x="3" y="3"/>
                    <a:pt x="0" y="3"/>
                  </a:cubicBezTo>
                  <a:cubicBezTo>
                    <a:pt x="0" y="0"/>
                    <a:pt x="0" y="0"/>
                    <a:pt x="0" y="0"/>
                  </a:cubicBezTo>
                  <a:cubicBezTo>
                    <a:pt x="4" y="0"/>
                    <a:pt x="7" y="0"/>
                    <a:pt x="10" y="0"/>
                  </a:cubicBezTo>
                  <a:cubicBezTo>
                    <a:pt x="17" y="0"/>
                    <a:pt x="22" y="0"/>
                    <a:pt x="26" y="0"/>
                  </a:cubicBezTo>
                  <a:cubicBezTo>
                    <a:pt x="26" y="3"/>
                    <a:pt x="26" y="3"/>
                    <a:pt x="26" y="3"/>
                  </a:cubicBezTo>
                  <a:cubicBezTo>
                    <a:pt x="25" y="3"/>
                    <a:pt x="25" y="3"/>
                    <a:pt x="25" y="3"/>
                  </a:cubicBezTo>
                  <a:cubicBezTo>
                    <a:pt x="21" y="3"/>
                    <a:pt x="20" y="4"/>
                    <a:pt x="20" y="5"/>
                  </a:cubicBezTo>
                  <a:cubicBezTo>
                    <a:pt x="20" y="7"/>
                    <a:pt x="20" y="8"/>
                    <a:pt x="21" y="9"/>
                  </a:cubicBezTo>
                  <a:cubicBezTo>
                    <a:pt x="35" y="48"/>
                    <a:pt x="35" y="48"/>
                    <a:pt x="35" y="48"/>
                  </a:cubicBezTo>
                  <a:cubicBezTo>
                    <a:pt x="49" y="10"/>
                    <a:pt x="49" y="10"/>
                    <a:pt x="49" y="10"/>
                  </a:cubicBezTo>
                  <a:cubicBezTo>
                    <a:pt x="49" y="8"/>
                    <a:pt x="49" y="7"/>
                    <a:pt x="49" y="6"/>
                  </a:cubicBezTo>
                  <a:cubicBezTo>
                    <a:pt x="49" y="4"/>
                    <a:pt x="47" y="3"/>
                    <a:pt x="42" y="3"/>
                  </a:cubicBezTo>
                  <a:cubicBezTo>
                    <a:pt x="42" y="0"/>
                    <a:pt x="42" y="0"/>
                    <a:pt x="42" y="0"/>
                  </a:cubicBezTo>
                  <a:cubicBezTo>
                    <a:pt x="45" y="0"/>
                    <a:pt x="47" y="0"/>
                    <a:pt x="50" y="0"/>
                  </a:cubicBezTo>
                  <a:cubicBezTo>
                    <a:pt x="52" y="0"/>
                    <a:pt x="56" y="0"/>
                    <a:pt x="61" y="0"/>
                  </a:cubicBezTo>
                  <a:cubicBezTo>
                    <a:pt x="61" y="3"/>
                    <a:pt x="61" y="3"/>
                    <a:pt x="61" y="3"/>
                  </a:cubicBezTo>
                  <a:cubicBezTo>
                    <a:pt x="58" y="3"/>
                    <a:pt x="56" y="5"/>
                    <a:pt x="54" y="9"/>
                  </a:cubicBezTo>
                  <a:cubicBezTo>
                    <a:pt x="33" y="64"/>
                    <a:pt x="33" y="64"/>
                    <a:pt x="33" y="64"/>
                  </a:cubicBezTo>
                  <a:lnTo>
                    <a:pt x="29" y="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0"/>
            <p:cNvSpPr>
              <a:spLocks/>
            </p:cNvSpPr>
            <p:nvPr userDrawn="1"/>
          </p:nvSpPr>
          <p:spPr bwMode="auto">
            <a:xfrm>
              <a:off x="1442" y="3336"/>
              <a:ext cx="94" cy="118"/>
            </a:xfrm>
            <a:custGeom>
              <a:avLst/>
              <a:gdLst>
                <a:gd name="T0" fmla="*/ 0 w 51"/>
                <a:gd name="T1" fmla="*/ 60 h 63"/>
                <a:gd name="T2" fmla="*/ 8 w 51"/>
                <a:gd name="T3" fmla="*/ 54 h 63"/>
                <a:gd name="T4" fmla="*/ 8 w 51"/>
                <a:gd name="T5" fmla="*/ 10 h 63"/>
                <a:gd name="T6" fmla="*/ 2 w 51"/>
                <a:gd name="T7" fmla="*/ 3 h 63"/>
                <a:gd name="T8" fmla="*/ 1 w 51"/>
                <a:gd name="T9" fmla="*/ 3 h 63"/>
                <a:gd name="T10" fmla="*/ 1 w 51"/>
                <a:gd name="T11" fmla="*/ 0 h 63"/>
                <a:gd name="T12" fmla="*/ 22 w 51"/>
                <a:gd name="T13" fmla="*/ 0 h 63"/>
                <a:gd name="T14" fmla="*/ 45 w 51"/>
                <a:gd name="T15" fmla="*/ 0 h 63"/>
                <a:gd name="T16" fmla="*/ 45 w 51"/>
                <a:gd name="T17" fmla="*/ 14 h 63"/>
                <a:gd name="T18" fmla="*/ 43 w 51"/>
                <a:gd name="T19" fmla="*/ 14 h 63"/>
                <a:gd name="T20" fmla="*/ 30 w 51"/>
                <a:gd name="T21" fmla="*/ 4 h 63"/>
                <a:gd name="T22" fmla="*/ 20 w 51"/>
                <a:gd name="T23" fmla="*/ 4 h 63"/>
                <a:gd name="T24" fmla="*/ 20 w 51"/>
                <a:gd name="T25" fmla="*/ 28 h 63"/>
                <a:gd name="T26" fmla="*/ 27 w 51"/>
                <a:gd name="T27" fmla="*/ 28 h 63"/>
                <a:gd name="T28" fmla="*/ 37 w 51"/>
                <a:gd name="T29" fmla="*/ 20 h 63"/>
                <a:gd name="T30" fmla="*/ 37 w 51"/>
                <a:gd name="T31" fmla="*/ 20 h 63"/>
                <a:gd name="T32" fmla="*/ 40 w 51"/>
                <a:gd name="T33" fmla="*/ 20 h 63"/>
                <a:gd name="T34" fmla="*/ 39 w 51"/>
                <a:gd name="T35" fmla="*/ 30 h 63"/>
                <a:gd name="T36" fmla="*/ 40 w 51"/>
                <a:gd name="T37" fmla="*/ 40 h 63"/>
                <a:gd name="T38" fmla="*/ 37 w 51"/>
                <a:gd name="T39" fmla="*/ 41 h 63"/>
                <a:gd name="T40" fmla="*/ 27 w 51"/>
                <a:gd name="T41" fmla="*/ 32 h 63"/>
                <a:gd name="T42" fmla="*/ 20 w 51"/>
                <a:gd name="T43" fmla="*/ 32 h 63"/>
                <a:gd name="T44" fmla="*/ 20 w 51"/>
                <a:gd name="T45" fmla="*/ 51 h 63"/>
                <a:gd name="T46" fmla="*/ 30 w 51"/>
                <a:gd name="T47" fmla="*/ 59 h 63"/>
                <a:gd name="T48" fmla="*/ 49 w 51"/>
                <a:gd name="T49" fmla="*/ 48 h 63"/>
                <a:gd name="T50" fmla="*/ 51 w 51"/>
                <a:gd name="T51" fmla="*/ 49 h 63"/>
                <a:gd name="T52" fmla="*/ 48 w 51"/>
                <a:gd name="T53" fmla="*/ 63 h 63"/>
                <a:gd name="T54" fmla="*/ 26 w 51"/>
                <a:gd name="T55" fmla="*/ 63 h 63"/>
                <a:gd name="T56" fmla="*/ 16 w 51"/>
                <a:gd name="T57" fmla="*/ 63 h 63"/>
                <a:gd name="T58" fmla="*/ 8 w 51"/>
                <a:gd name="T59" fmla="*/ 63 h 63"/>
                <a:gd name="T60" fmla="*/ 0 w 51"/>
                <a:gd name="T61" fmla="*/ 63 h 63"/>
                <a:gd name="T62" fmla="*/ 0 w 51"/>
                <a:gd name="T6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3">
                  <a:moveTo>
                    <a:pt x="0" y="60"/>
                  </a:moveTo>
                  <a:cubicBezTo>
                    <a:pt x="7" y="60"/>
                    <a:pt x="8" y="59"/>
                    <a:pt x="8" y="54"/>
                  </a:cubicBezTo>
                  <a:cubicBezTo>
                    <a:pt x="8" y="10"/>
                    <a:pt x="8" y="10"/>
                    <a:pt x="8" y="10"/>
                  </a:cubicBezTo>
                  <a:cubicBezTo>
                    <a:pt x="8" y="4"/>
                    <a:pt x="7" y="3"/>
                    <a:pt x="2" y="3"/>
                  </a:cubicBezTo>
                  <a:cubicBezTo>
                    <a:pt x="2" y="3"/>
                    <a:pt x="2" y="3"/>
                    <a:pt x="1" y="3"/>
                  </a:cubicBezTo>
                  <a:cubicBezTo>
                    <a:pt x="1" y="0"/>
                    <a:pt x="1" y="0"/>
                    <a:pt x="1" y="0"/>
                  </a:cubicBezTo>
                  <a:cubicBezTo>
                    <a:pt x="6" y="0"/>
                    <a:pt x="12" y="0"/>
                    <a:pt x="22" y="0"/>
                  </a:cubicBezTo>
                  <a:cubicBezTo>
                    <a:pt x="35" y="0"/>
                    <a:pt x="43" y="0"/>
                    <a:pt x="45" y="0"/>
                  </a:cubicBezTo>
                  <a:cubicBezTo>
                    <a:pt x="45" y="14"/>
                    <a:pt x="45" y="14"/>
                    <a:pt x="45" y="14"/>
                  </a:cubicBezTo>
                  <a:cubicBezTo>
                    <a:pt x="43" y="14"/>
                    <a:pt x="43" y="14"/>
                    <a:pt x="43" y="14"/>
                  </a:cubicBezTo>
                  <a:cubicBezTo>
                    <a:pt x="42" y="5"/>
                    <a:pt x="39" y="4"/>
                    <a:pt x="30" y="4"/>
                  </a:cubicBezTo>
                  <a:cubicBezTo>
                    <a:pt x="20" y="4"/>
                    <a:pt x="20" y="4"/>
                    <a:pt x="20" y="4"/>
                  </a:cubicBezTo>
                  <a:cubicBezTo>
                    <a:pt x="20" y="28"/>
                    <a:pt x="20" y="28"/>
                    <a:pt x="20" y="28"/>
                  </a:cubicBezTo>
                  <a:cubicBezTo>
                    <a:pt x="27" y="28"/>
                    <a:pt x="27" y="28"/>
                    <a:pt x="27" y="28"/>
                  </a:cubicBezTo>
                  <a:cubicBezTo>
                    <a:pt x="35" y="28"/>
                    <a:pt x="37" y="27"/>
                    <a:pt x="37" y="20"/>
                  </a:cubicBezTo>
                  <a:cubicBezTo>
                    <a:pt x="37" y="20"/>
                    <a:pt x="37" y="20"/>
                    <a:pt x="37" y="20"/>
                  </a:cubicBezTo>
                  <a:cubicBezTo>
                    <a:pt x="40" y="20"/>
                    <a:pt x="40" y="20"/>
                    <a:pt x="40" y="20"/>
                  </a:cubicBezTo>
                  <a:cubicBezTo>
                    <a:pt x="40" y="24"/>
                    <a:pt x="39" y="27"/>
                    <a:pt x="39" y="30"/>
                  </a:cubicBezTo>
                  <a:cubicBezTo>
                    <a:pt x="39" y="33"/>
                    <a:pt x="39" y="36"/>
                    <a:pt x="40" y="40"/>
                  </a:cubicBezTo>
                  <a:cubicBezTo>
                    <a:pt x="37" y="41"/>
                    <a:pt x="37" y="41"/>
                    <a:pt x="37" y="41"/>
                  </a:cubicBezTo>
                  <a:cubicBezTo>
                    <a:pt x="37" y="33"/>
                    <a:pt x="35" y="32"/>
                    <a:pt x="27" y="32"/>
                  </a:cubicBezTo>
                  <a:cubicBezTo>
                    <a:pt x="20" y="32"/>
                    <a:pt x="20" y="32"/>
                    <a:pt x="20" y="32"/>
                  </a:cubicBezTo>
                  <a:cubicBezTo>
                    <a:pt x="20" y="51"/>
                    <a:pt x="20" y="51"/>
                    <a:pt x="20" y="51"/>
                  </a:cubicBezTo>
                  <a:cubicBezTo>
                    <a:pt x="20" y="58"/>
                    <a:pt x="21" y="59"/>
                    <a:pt x="30" y="59"/>
                  </a:cubicBezTo>
                  <a:cubicBezTo>
                    <a:pt x="41" y="59"/>
                    <a:pt x="46" y="58"/>
                    <a:pt x="49" y="48"/>
                  </a:cubicBezTo>
                  <a:cubicBezTo>
                    <a:pt x="51" y="49"/>
                    <a:pt x="51" y="49"/>
                    <a:pt x="51" y="49"/>
                  </a:cubicBezTo>
                  <a:cubicBezTo>
                    <a:pt x="48" y="63"/>
                    <a:pt x="48" y="63"/>
                    <a:pt x="48" y="63"/>
                  </a:cubicBezTo>
                  <a:cubicBezTo>
                    <a:pt x="39" y="63"/>
                    <a:pt x="32" y="63"/>
                    <a:pt x="26" y="63"/>
                  </a:cubicBezTo>
                  <a:cubicBezTo>
                    <a:pt x="22" y="63"/>
                    <a:pt x="18" y="63"/>
                    <a:pt x="16" y="63"/>
                  </a:cubicBezTo>
                  <a:cubicBezTo>
                    <a:pt x="13" y="63"/>
                    <a:pt x="11" y="63"/>
                    <a:pt x="8" y="63"/>
                  </a:cubicBezTo>
                  <a:cubicBezTo>
                    <a:pt x="5" y="63"/>
                    <a:pt x="2"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1"/>
            <p:cNvSpPr>
              <a:spLocks noEditPoints="1"/>
            </p:cNvSpPr>
            <p:nvPr userDrawn="1"/>
          </p:nvSpPr>
          <p:spPr bwMode="auto">
            <a:xfrm>
              <a:off x="1551" y="3336"/>
              <a:ext cx="115" cy="118"/>
            </a:xfrm>
            <a:custGeom>
              <a:avLst/>
              <a:gdLst>
                <a:gd name="T0" fmla="*/ 0 w 62"/>
                <a:gd name="T1" fmla="*/ 60 h 63"/>
                <a:gd name="T2" fmla="*/ 8 w 62"/>
                <a:gd name="T3" fmla="*/ 53 h 63"/>
                <a:gd name="T4" fmla="*/ 8 w 62"/>
                <a:gd name="T5" fmla="*/ 10 h 63"/>
                <a:gd name="T6" fmla="*/ 1 w 62"/>
                <a:gd name="T7" fmla="*/ 3 h 63"/>
                <a:gd name="T8" fmla="*/ 0 w 62"/>
                <a:gd name="T9" fmla="*/ 3 h 63"/>
                <a:gd name="T10" fmla="*/ 0 w 62"/>
                <a:gd name="T11" fmla="*/ 0 h 63"/>
                <a:gd name="T12" fmla="*/ 13 w 62"/>
                <a:gd name="T13" fmla="*/ 0 h 63"/>
                <a:gd name="T14" fmla="*/ 27 w 62"/>
                <a:gd name="T15" fmla="*/ 0 h 63"/>
                <a:gd name="T16" fmla="*/ 50 w 62"/>
                <a:gd name="T17" fmla="*/ 16 h 63"/>
                <a:gd name="T18" fmla="*/ 38 w 62"/>
                <a:gd name="T19" fmla="*/ 32 h 63"/>
                <a:gd name="T20" fmla="*/ 61 w 62"/>
                <a:gd name="T21" fmla="*/ 60 h 63"/>
                <a:gd name="T22" fmla="*/ 62 w 62"/>
                <a:gd name="T23" fmla="*/ 60 h 63"/>
                <a:gd name="T24" fmla="*/ 62 w 62"/>
                <a:gd name="T25" fmla="*/ 63 h 63"/>
                <a:gd name="T26" fmla="*/ 53 w 62"/>
                <a:gd name="T27" fmla="*/ 63 h 63"/>
                <a:gd name="T28" fmla="*/ 45 w 62"/>
                <a:gd name="T29" fmla="*/ 63 h 63"/>
                <a:gd name="T30" fmla="*/ 27 w 62"/>
                <a:gd name="T31" fmla="*/ 34 h 63"/>
                <a:gd name="T32" fmla="*/ 20 w 62"/>
                <a:gd name="T33" fmla="*/ 34 h 63"/>
                <a:gd name="T34" fmla="*/ 20 w 62"/>
                <a:gd name="T35" fmla="*/ 53 h 63"/>
                <a:gd name="T36" fmla="*/ 28 w 62"/>
                <a:gd name="T37" fmla="*/ 60 h 63"/>
                <a:gd name="T38" fmla="*/ 28 w 62"/>
                <a:gd name="T39" fmla="*/ 63 h 63"/>
                <a:gd name="T40" fmla="*/ 14 w 62"/>
                <a:gd name="T41" fmla="*/ 63 h 63"/>
                <a:gd name="T42" fmla="*/ 0 w 62"/>
                <a:gd name="T43" fmla="*/ 63 h 63"/>
                <a:gd name="T44" fmla="*/ 0 w 62"/>
                <a:gd name="T45" fmla="*/ 60 h 63"/>
                <a:gd name="T46" fmla="*/ 23 w 62"/>
                <a:gd name="T47" fmla="*/ 31 h 63"/>
                <a:gd name="T48" fmla="*/ 38 w 62"/>
                <a:gd name="T49" fmla="*/ 17 h 63"/>
                <a:gd name="T50" fmla="*/ 23 w 62"/>
                <a:gd name="T51" fmla="*/ 3 h 63"/>
                <a:gd name="T52" fmla="*/ 20 w 62"/>
                <a:gd name="T53" fmla="*/ 3 h 63"/>
                <a:gd name="T54" fmla="*/ 20 w 62"/>
                <a:gd name="T55" fmla="*/ 31 h 63"/>
                <a:gd name="T56" fmla="*/ 23 w 62"/>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3">
                  <a:moveTo>
                    <a:pt x="0" y="60"/>
                  </a:moveTo>
                  <a:cubicBezTo>
                    <a:pt x="7" y="60"/>
                    <a:pt x="8" y="59"/>
                    <a:pt x="8" y="53"/>
                  </a:cubicBezTo>
                  <a:cubicBezTo>
                    <a:pt x="8" y="10"/>
                    <a:pt x="8" y="10"/>
                    <a:pt x="8" y="10"/>
                  </a:cubicBezTo>
                  <a:cubicBezTo>
                    <a:pt x="8" y="4"/>
                    <a:pt x="8" y="3"/>
                    <a:pt x="1" y="3"/>
                  </a:cubicBezTo>
                  <a:cubicBezTo>
                    <a:pt x="0" y="3"/>
                    <a:pt x="0" y="3"/>
                    <a:pt x="0" y="3"/>
                  </a:cubicBezTo>
                  <a:cubicBezTo>
                    <a:pt x="0" y="0"/>
                    <a:pt x="0" y="0"/>
                    <a:pt x="0" y="0"/>
                  </a:cubicBezTo>
                  <a:cubicBezTo>
                    <a:pt x="5" y="0"/>
                    <a:pt x="9" y="0"/>
                    <a:pt x="13" y="0"/>
                  </a:cubicBezTo>
                  <a:cubicBezTo>
                    <a:pt x="18" y="0"/>
                    <a:pt x="23" y="0"/>
                    <a:pt x="27" y="0"/>
                  </a:cubicBezTo>
                  <a:cubicBezTo>
                    <a:pt x="42" y="0"/>
                    <a:pt x="50" y="6"/>
                    <a:pt x="50" y="16"/>
                  </a:cubicBezTo>
                  <a:cubicBezTo>
                    <a:pt x="50" y="24"/>
                    <a:pt x="46" y="29"/>
                    <a:pt x="38" y="32"/>
                  </a:cubicBezTo>
                  <a:cubicBezTo>
                    <a:pt x="49" y="51"/>
                    <a:pt x="56" y="60"/>
                    <a:pt x="61" y="60"/>
                  </a:cubicBezTo>
                  <a:cubicBezTo>
                    <a:pt x="62" y="60"/>
                    <a:pt x="62" y="60"/>
                    <a:pt x="62" y="60"/>
                  </a:cubicBezTo>
                  <a:cubicBezTo>
                    <a:pt x="62" y="63"/>
                    <a:pt x="62" y="63"/>
                    <a:pt x="62" y="63"/>
                  </a:cubicBezTo>
                  <a:cubicBezTo>
                    <a:pt x="59" y="63"/>
                    <a:pt x="56" y="63"/>
                    <a:pt x="53" y="63"/>
                  </a:cubicBezTo>
                  <a:cubicBezTo>
                    <a:pt x="51" y="63"/>
                    <a:pt x="48" y="63"/>
                    <a:pt x="45" y="63"/>
                  </a:cubicBezTo>
                  <a:cubicBezTo>
                    <a:pt x="37" y="53"/>
                    <a:pt x="32" y="43"/>
                    <a:pt x="27" y="34"/>
                  </a:cubicBezTo>
                  <a:cubicBezTo>
                    <a:pt x="20" y="34"/>
                    <a:pt x="20" y="34"/>
                    <a:pt x="20" y="34"/>
                  </a:cubicBezTo>
                  <a:cubicBezTo>
                    <a:pt x="20" y="53"/>
                    <a:pt x="20" y="53"/>
                    <a:pt x="20" y="53"/>
                  </a:cubicBezTo>
                  <a:cubicBezTo>
                    <a:pt x="20" y="59"/>
                    <a:pt x="21" y="60"/>
                    <a:pt x="28" y="60"/>
                  </a:cubicBezTo>
                  <a:cubicBezTo>
                    <a:pt x="28" y="63"/>
                    <a:pt x="28" y="63"/>
                    <a:pt x="28" y="63"/>
                  </a:cubicBezTo>
                  <a:cubicBezTo>
                    <a:pt x="23" y="63"/>
                    <a:pt x="18" y="63"/>
                    <a:pt x="14" y="63"/>
                  </a:cubicBezTo>
                  <a:cubicBezTo>
                    <a:pt x="9" y="63"/>
                    <a:pt x="4" y="63"/>
                    <a:pt x="0" y="63"/>
                  </a:cubicBezTo>
                  <a:lnTo>
                    <a:pt x="0" y="60"/>
                  </a:lnTo>
                  <a:close/>
                  <a:moveTo>
                    <a:pt x="23" y="31"/>
                  </a:moveTo>
                  <a:cubicBezTo>
                    <a:pt x="33" y="31"/>
                    <a:pt x="38" y="27"/>
                    <a:pt x="38" y="17"/>
                  </a:cubicBezTo>
                  <a:cubicBezTo>
                    <a:pt x="38" y="8"/>
                    <a:pt x="33" y="3"/>
                    <a:pt x="23" y="3"/>
                  </a:cubicBezTo>
                  <a:cubicBezTo>
                    <a:pt x="22" y="3"/>
                    <a:pt x="21" y="3"/>
                    <a:pt x="20" y="3"/>
                  </a:cubicBezTo>
                  <a:cubicBezTo>
                    <a:pt x="20" y="31"/>
                    <a:pt x="20" y="31"/>
                    <a:pt x="20" y="31"/>
                  </a:cubicBezTo>
                  <a:cubicBezTo>
                    <a:pt x="21" y="31"/>
                    <a:pt x="22" y="31"/>
                    <a:pt x="23" y="3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2"/>
            <p:cNvSpPr>
              <a:spLocks/>
            </p:cNvSpPr>
            <p:nvPr userDrawn="1"/>
          </p:nvSpPr>
          <p:spPr bwMode="auto">
            <a:xfrm>
              <a:off x="1673" y="3334"/>
              <a:ext cx="69" cy="121"/>
            </a:xfrm>
            <a:custGeom>
              <a:avLst/>
              <a:gdLst>
                <a:gd name="T0" fmla="*/ 0 w 37"/>
                <a:gd name="T1" fmla="*/ 48 h 65"/>
                <a:gd name="T2" fmla="*/ 2 w 37"/>
                <a:gd name="T3" fmla="*/ 47 h 65"/>
                <a:gd name="T4" fmla="*/ 17 w 37"/>
                <a:gd name="T5" fmla="*/ 61 h 65"/>
                <a:gd name="T6" fmla="*/ 27 w 37"/>
                <a:gd name="T7" fmla="*/ 50 h 65"/>
                <a:gd name="T8" fmla="*/ 24 w 37"/>
                <a:gd name="T9" fmla="*/ 43 h 65"/>
                <a:gd name="T10" fmla="*/ 13 w 37"/>
                <a:gd name="T11" fmla="*/ 36 h 65"/>
                <a:gd name="T12" fmla="*/ 2 w 37"/>
                <a:gd name="T13" fmla="*/ 18 h 65"/>
                <a:gd name="T14" fmla="*/ 21 w 37"/>
                <a:gd name="T15" fmla="*/ 0 h 65"/>
                <a:gd name="T16" fmla="*/ 34 w 37"/>
                <a:gd name="T17" fmla="*/ 1 h 65"/>
                <a:gd name="T18" fmla="*/ 35 w 37"/>
                <a:gd name="T19" fmla="*/ 14 h 65"/>
                <a:gd name="T20" fmla="*/ 32 w 37"/>
                <a:gd name="T21" fmla="*/ 14 h 65"/>
                <a:gd name="T22" fmla="*/ 21 w 37"/>
                <a:gd name="T23" fmla="*/ 3 h 65"/>
                <a:gd name="T24" fmla="*/ 11 w 37"/>
                <a:gd name="T25" fmla="*/ 14 h 65"/>
                <a:gd name="T26" fmla="*/ 14 w 37"/>
                <a:gd name="T27" fmla="*/ 21 h 65"/>
                <a:gd name="T28" fmla="*/ 24 w 37"/>
                <a:gd name="T29" fmla="*/ 28 h 65"/>
                <a:gd name="T30" fmla="*/ 37 w 37"/>
                <a:gd name="T31" fmla="*/ 46 h 65"/>
                <a:gd name="T32" fmla="*/ 16 w 37"/>
                <a:gd name="T33" fmla="*/ 65 h 65"/>
                <a:gd name="T34" fmla="*/ 1 w 37"/>
                <a:gd name="T35" fmla="*/ 61 h 65"/>
                <a:gd name="T36" fmla="*/ 0 w 37"/>
                <a:gd name="T3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65">
                  <a:moveTo>
                    <a:pt x="0" y="48"/>
                  </a:moveTo>
                  <a:cubicBezTo>
                    <a:pt x="2" y="47"/>
                    <a:pt x="2" y="47"/>
                    <a:pt x="2" y="47"/>
                  </a:cubicBezTo>
                  <a:cubicBezTo>
                    <a:pt x="5" y="57"/>
                    <a:pt x="9" y="61"/>
                    <a:pt x="17" y="61"/>
                  </a:cubicBezTo>
                  <a:cubicBezTo>
                    <a:pt x="23" y="61"/>
                    <a:pt x="27" y="57"/>
                    <a:pt x="27" y="50"/>
                  </a:cubicBezTo>
                  <a:cubicBezTo>
                    <a:pt x="27" y="47"/>
                    <a:pt x="26" y="45"/>
                    <a:pt x="24" y="43"/>
                  </a:cubicBezTo>
                  <a:cubicBezTo>
                    <a:pt x="21" y="40"/>
                    <a:pt x="16" y="38"/>
                    <a:pt x="13" y="36"/>
                  </a:cubicBezTo>
                  <a:cubicBezTo>
                    <a:pt x="6" y="31"/>
                    <a:pt x="2" y="27"/>
                    <a:pt x="2" y="18"/>
                  </a:cubicBezTo>
                  <a:cubicBezTo>
                    <a:pt x="2" y="7"/>
                    <a:pt x="9" y="0"/>
                    <a:pt x="21" y="0"/>
                  </a:cubicBezTo>
                  <a:cubicBezTo>
                    <a:pt x="24" y="0"/>
                    <a:pt x="28" y="0"/>
                    <a:pt x="34" y="1"/>
                  </a:cubicBezTo>
                  <a:cubicBezTo>
                    <a:pt x="35" y="14"/>
                    <a:pt x="35" y="14"/>
                    <a:pt x="35" y="14"/>
                  </a:cubicBezTo>
                  <a:cubicBezTo>
                    <a:pt x="32" y="14"/>
                    <a:pt x="32" y="14"/>
                    <a:pt x="32" y="14"/>
                  </a:cubicBezTo>
                  <a:cubicBezTo>
                    <a:pt x="31" y="7"/>
                    <a:pt x="27" y="3"/>
                    <a:pt x="21" y="3"/>
                  </a:cubicBezTo>
                  <a:cubicBezTo>
                    <a:pt x="15" y="3"/>
                    <a:pt x="11" y="8"/>
                    <a:pt x="11" y="14"/>
                  </a:cubicBezTo>
                  <a:cubicBezTo>
                    <a:pt x="11" y="17"/>
                    <a:pt x="12" y="19"/>
                    <a:pt x="14" y="21"/>
                  </a:cubicBezTo>
                  <a:cubicBezTo>
                    <a:pt x="17" y="25"/>
                    <a:pt x="20" y="26"/>
                    <a:pt x="24" y="28"/>
                  </a:cubicBezTo>
                  <a:cubicBezTo>
                    <a:pt x="33" y="33"/>
                    <a:pt x="37" y="37"/>
                    <a:pt x="37" y="46"/>
                  </a:cubicBezTo>
                  <a:cubicBezTo>
                    <a:pt x="37" y="57"/>
                    <a:pt x="29" y="65"/>
                    <a:pt x="16" y="65"/>
                  </a:cubicBezTo>
                  <a:cubicBezTo>
                    <a:pt x="11" y="65"/>
                    <a:pt x="6" y="64"/>
                    <a:pt x="1" y="61"/>
                  </a:cubicBezTo>
                  <a:lnTo>
                    <a:pt x="0"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3"/>
            <p:cNvSpPr>
              <a:spLocks/>
            </p:cNvSpPr>
            <p:nvPr userDrawn="1"/>
          </p:nvSpPr>
          <p:spPr bwMode="auto">
            <a:xfrm>
              <a:off x="1758" y="3336"/>
              <a:ext cx="52" cy="118"/>
            </a:xfrm>
            <a:custGeom>
              <a:avLst/>
              <a:gdLst>
                <a:gd name="T0" fmla="*/ 0 w 28"/>
                <a:gd name="T1" fmla="*/ 60 h 63"/>
                <a:gd name="T2" fmla="*/ 8 w 28"/>
                <a:gd name="T3" fmla="*/ 54 h 63"/>
                <a:gd name="T4" fmla="*/ 8 w 28"/>
                <a:gd name="T5" fmla="*/ 10 h 63"/>
                <a:gd name="T6" fmla="*/ 1 w 28"/>
                <a:gd name="T7" fmla="*/ 3 h 63"/>
                <a:gd name="T8" fmla="*/ 0 w 28"/>
                <a:gd name="T9" fmla="*/ 3 h 63"/>
                <a:gd name="T10" fmla="*/ 0 w 28"/>
                <a:gd name="T11" fmla="*/ 0 h 63"/>
                <a:gd name="T12" fmla="*/ 14 w 28"/>
                <a:gd name="T13" fmla="*/ 0 h 63"/>
                <a:gd name="T14" fmla="*/ 28 w 28"/>
                <a:gd name="T15" fmla="*/ 0 h 63"/>
                <a:gd name="T16" fmla="*/ 28 w 28"/>
                <a:gd name="T17" fmla="*/ 3 h 63"/>
                <a:gd name="T18" fmla="*/ 27 w 28"/>
                <a:gd name="T19" fmla="*/ 3 h 63"/>
                <a:gd name="T20" fmla="*/ 20 w 28"/>
                <a:gd name="T21" fmla="*/ 10 h 63"/>
                <a:gd name="T22" fmla="*/ 20 w 28"/>
                <a:gd name="T23" fmla="*/ 52 h 63"/>
                <a:gd name="T24" fmla="*/ 28 w 28"/>
                <a:gd name="T25" fmla="*/ 60 h 63"/>
                <a:gd name="T26" fmla="*/ 28 w 28"/>
                <a:gd name="T27" fmla="*/ 63 h 63"/>
                <a:gd name="T28" fmla="*/ 15 w 28"/>
                <a:gd name="T29" fmla="*/ 63 h 63"/>
                <a:gd name="T30" fmla="*/ 0 w 28"/>
                <a:gd name="T31" fmla="*/ 63 h 63"/>
                <a:gd name="T32" fmla="*/ 0 w 28"/>
                <a:gd name="T3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3">
                  <a:moveTo>
                    <a:pt x="0" y="60"/>
                  </a:moveTo>
                  <a:cubicBezTo>
                    <a:pt x="7" y="60"/>
                    <a:pt x="8" y="59"/>
                    <a:pt x="8" y="54"/>
                  </a:cubicBezTo>
                  <a:cubicBezTo>
                    <a:pt x="8" y="10"/>
                    <a:pt x="8" y="10"/>
                    <a:pt x="8" y="10"/>
                  </a:cubicBezTo>
                  <a:cubicBezTo>
                    <a:pt x="8" y="4"/>
                    <a:pt x="8" y="3"/>
                    <a:pt x="1" y="3"/>
                  </a:cubicBezTo>
                  <a:cubicBezTo>
                    <a:pt x="0" y="3"/>
                    <a:pt x="0" y="3"/>
                    <a:pt x="0" y="3"/>
                  </a:cubicBezTo>
                  <a:cubicBezTo>
                    <a:pt x="0" y="0"/>
                    <a:pt x="0" y="0"/>
                    <a:pt x="0" y="0"/>
                  </a:cubicBezTo>
                  <a:cubicBezTo>
                    <a:pt x="4" y="0"/>
                    <a:pt x="8" y="0"/>
                    <a:pt x="14" y="0"/>
                  </a:cubicBezTo>
                  <a:cubicBezTo>
                    <a:pt x="18" y="0"/>
                    <a:pt x="23" y="0"/>
                    <a:pt x="28" y="0"/>
                  </a:cubicBezTo>
                  <a:cubicBezTo>
                    <a:pt x="28" y="3"/>
                    <a:pt x="28" y="3"/>
                    <a:pt x="28" y="3"/>
                  </a:cubicBezTo>
                  <a:cubicBezTo>
                    <a:pt x="27" y="3"/>
                    <a:pt x="27" y="3"/>
                    <a:pt x="27" y="3"/>
                  </a:cubicBezTo>
                  <a:cubicBezTo>
                    <a:pt x="21" y="3"/>
                    <a:pt x="20" y="4"/>
                    <a:pt x="20" y="10"/>
                  </a:cubicBezTo>
                  <a:cubicBezTo>
                    <a:pt x="20" y="52"/>
                    <a:pt x="20" y="52"/>
                    <a:pt x="20" y="52"/>
                  </a:cubicBezTo>
                  <a:cubicBezTo>
                    <a:pt x="20" y="59"/>
                    <a:pt x="20" y="60"/>
                    <a:pt x="28" y="60"/>
                  </a:cubicBezTo>
                  <a:cubicBezTo>
                    <a:pt x="28" y="63"/>
                    <a:pt x="28" y="63"/>
                    <a:pt x="28" y="63"/>
                  </a:cubicBezTo>
                  <a:cubicBezTo>
                    <a:pt x="23" y="63"/>
                    <a:pt x="19" y="63"/>
                    <a:pt x="15" y="63"/>
                  </a:cubicBezTo>
                  <a:cubicBezTo>
                    <a:pt x="10" y="63"/>
                    <a:pt x="6" y="63"/>
                    <a:pt x="0" y="63"/>
                  </a:cubicBezTo>
                  <a:lnTo>
                    <a:pt x="0"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4"/>
            <p:cNvSpPr>
              <a:spLocks/>
            </p:cNvSpPr>
            <p:nvPr userDrawn="1"/>
          </p:nvSpPr>
          <p:spPr bwMode="auto">
            <a:xfrm>
              <a:off x="1818" y="3331"/>
              <a:ext cx="103" cy="123"/>
            </a:xfrm>
            <a:custGeom>
              <a:avLst/>
              <a:gdLst>
                <a:gd name="T0" fmla="*/ 14 w 56"/>
                <a:gd name="T1" fmla="*/ 63 h 66"/>
                <a:gd name="T2" fmla="*/ 15 w 56"/>
                <a:gd name="T3" fmla="*/ 63 h 66"/>
                <a:gd name="T4" fmla="*/ 23 w 56"/>
                <a:gd name="T5" fmla="*/ 54 h 66"/>
                <a:gd name="T6" fmla="*/ 23 w 56"/>
                <a:gd name="T7" fmla="*/ 7 h 66"/>
                <a:gd name="T8" fmla="*/ 14 w 56"/>
                <a:gd name="T9" fmla="*/ 7 h 66"/>
                <a:gd name="T10" fmla="*/ 2 w 56"/>
                <a:gd name="T11" fmla="*/ 16 h 66"/>
                <a:gd name="T12" fmla="*/ 0 w 56"/>
                <a:gd name="T13" fmla="*/ 16 h 66"/>
                <a:gd name="T14" fmla="*/ 1 w 56"/>
                <a:gd name="T15" fmla="*/ 1 h 66"/>
                <a:gd name="T16" fmla="*/ 4 w 56"/>
                <a:gd name="T17" fmla="*/ 1 h 66"/>
                <a:gd name="T18" fmla="*/ 9 w 56"/>
                <a:gd name="T19" fmla="*/ 3 h 66"/>
                <a:gd name="T20" fmla="*/ 49 w 56"/>
                <a:gd name="T21" fmla="*/ 3 h 66"/>
                <a:gd name="T22" fmla="*/ 54 w 56"/>
                <a:gd name="T23" fmla="*/ 0 h 66"/>
                <a:gd name="T24" fmla="*/ 56 w 56"/>
                <a:gd name="T25" fmla="*/ 1 h 66"/>
                <a:gd name="T26" fmla="*/ 55 w 56"/>
                <a:gd name="T27" fmla="*/ 15 h 66"/>
                <a:gd name="T28" fmla="*/ 52 w 56"/>
                <a:gd name="T29" fmla="*/ 16 h 66"/>
                <a:gd name="T30" fmla="*/ 44 w 56"/>
                <a:gd name="T31" fmla="*/ 7 h 66"/>
                <a:gd name="T32" fmla="*/ 34 w 56"/>
                <a:gd name="T33" fmla="*/ 7 h 66"/>
                <a:gd name="T34" fmla="*/ 34 w 56"/>
                <a:gd name="T35" fmla="*/ 54 h 66"/>
                <a:gd name="T36" fmla="*/ 43 w 56"/>
                <a:gd name="T37" fmla="*/ 63 h 66"/>
                <a:gd name="T38" fmla="*/ 43 w 56"/>
                <a:gd name="T39" fmla="*/ 66 h 66"/>
                <a:gd name="T40" fmla="*/ 29 w 56"/>
                <a:gd name="T41" fmla="*/ 66 h 66"/>
                <a:gd name="T42" fmla="*/ 14 w 56"/>
                <a:gd name="T43" fmla="*/ 66 h 66"/>
                <a:gd name="T44" fmla="*/ 14 w 56"/>
                <a:gd name="T4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14" y="63"/>
                  </a:moveTo>
                  <a:cubicBezTo>
                    <a:pt x="15" y="63"/>
                    <a:pt x="15" y="63"/>
                    <a:pt x="15" y="63"/>
                  </a:cubicBezTo>
                  <a:cubicBezTo>
                    <a:pt x="22" y="63"/>
                    <a:pt x="23" y="62"/>
                    <a:pt x="23" y="54"/>
                  </a:cubicBezTo>
                  <a:cubicBezTo>
                    <a:pt x="23" y="7"/>
                    <a:pt x="23" y="7"/>
                    <a:pt x="23" y="7"/>
                  </a:cubicBezTo>
                  <a:cubicBezTo>
                    <a:pt x="14" y="7"/>
                    <a:pt x="14" y="7"/>
                    <a:pt x="14" y="7"/>
                  </a:cubicBezTo>
                  <a:cubicBezTo>
                    <a:pt x="7" y="7"/>
                    <a:pt x="4" y="8"/>
                    <a:pt x="2" y="16"/>
                  </a:cubicBezTo>
                  <a:cubicBezTo>
                    <a:pt x="0" y="16"/>
                    <a:pt x="0" y="16"/>
                    <a:pt x="0" y="16"/>
                  </a:cubicBezTo>
                  <a:cubicBezTo>
                    <a:pt x="1" y="11"/>
                    <a:pt x="1" y="6"/>
                    <a:pt x="1" y="1"/>
                  </a:cubicBezTo>
                  <a:cubicBezTo>
                    <a:pt x="4" y="1"/>
                    <a:pt x="4" y="1"/>
                    <a:pt x="4" y="1"/>
                  </a:cubicBezTo>
                  <a:cubicBezTo>
                    <a:pt x="4" y="3"/>
                    <a:pt x="6" y="3"/>
                    <a:pt x="9" y="3"/>
                  </a:cubicBezTo>
                  <a:cubicBezTo>
                    <a:pt x="49" y="3"/>
                    <a:pt x="49" y="3"/>
                    <a:pt x="49" y="3"/>
                  </a:cubicBezTo>
                  <a:cubicBezTo>
                    <a:pt x="51" y="3"/>
                    <a:pt x="53" y="3"/>
                    <a:pt x="54" y="0"/>
                  </a:cubicBezTo>
                  <a:cubicBezTo>
                    <a:pt x="56" y="1"/>
                    <a:pt x="56" y="1"/>
                    <a:pt x="56" y="1"/>
                  </a:cubicBezTo>
                  <a:cubicBezTo>
                    <a:pt x="56" y="7"/>
                    <a:pt x="55" y="12"/>
                    <a:pt x="55" y="15"/>
                  </a:cubicBezTo>
                  <a:cubicBezTo>
                    <a:pt x="52" y="16"/>
                    <a:pt x="52" y="16"/>
                    <a:pt x="52" y="16"/>
                  </a:cubicBezTo>
                  <a:cubicBezTo>
                    <a:pt x="52" y="9"/>
                    <a:pt x="50" y="7"/>
                    <a:pt x="44" y="7"/>
                  </a:cubicBezTo>
                  <a:cubicBezTo>
                    <a:pt x="34" y="7"/>
                    <a:pt x="34" y="7"/>
                    <a:pt x="34" y="7"/>
                  </a:cubicBezTo>
                  <a:cubicBezTo>
                    <a:pt x="34" y="54"/>
                    <a:pt x="34" y="54"/>
                    <a:pt x="34" y="54"/>
                  </a:cubicBezTo>
                  <a:cubicBezTo>
                    <a:pt x="34" y="62"/>
                    <a:pt x="35" y="63"/>
                    <a:pt x="43" y="63"/>
                  </a:cubicBezTo>
                  <a:cubicBezTo>
                    <a:pt x="43" y="66"/>
                    <a:pt x="43" y="66"/>
                    <a:pt x="43" y="66"/>
                  </a:cubicBezTo>
                  <a:cubicBezTo>
                    <a:pt x="36" y="66"/>
                    <a:pt x="33" y="66"/>
                    <a:pt x="29" y="66"/>
                  </a:cubicBezTo>
                  <a:cubicBezTo>
                    <a:pt x="24" y="66"/>
                    <a:pt x="19" y="66"/>
                    <a:pt x="14" y="66"/>
                  </a:cubicBezTo>
                  <a:lnTo>
                    <a:pt x="14" y="6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5"/>
            <p:cNvSpPr>
              <a:spLocks/>
            </p:cNvSpPr>
            <p:nvPr userDrawn="1"/>
          </p:nvSpPr>
          <p:spPr bwMode="auto">
            <a:xfrm>
              <a:off x="1929" y="3336"/>
              <a:ext cx="107" cy="118"/>
            </a:xfrm>
            <a:custGeom>
              <a:avLst/>
              <a:gdLst>
                <a:gd name="T0" fmla="*/ 15 w 58"/>
                <a:gd name="T1" fmla="*/ 60 h 63"/>
                <a:gd name="T2" fmla="*/ 16 w 58"/>
                <a:gd name="T3" fmla="*/ 60 h 63"/>
                <a:gd name="T4" fmla="*/ 24 w 58"/>
                <a:gd name="T5" fmla="*/ 52 h 63"/>
                <a:gd name="T6" fmla="*/ 24 w 58"/>
                <a:gd name="T7" fmla="*/ 34 h 63"/>
                <a:gd name="T8" fmla="*/ 9 w 58"/>
                <a:gd name="T9" fmla="*/ 9 h 63"/>
                <a:gd name="T10" fmla="*/ 0 w 58"/>
                <a:gd name="T11" fmla="*/ 3 h 63"/>
                <a:gd name="T12" fmla="*/ 0 w 58"/>
                <a:gd name="T13" fmla="*/ 0 h 63"/>
                <a:gd name="T14" fmla="*/ 14 w 58"/>
                <a:gd name="T15" fmla="*/ 0 h 63"/>
                <a:gd name="T16" fmla="*/ 26 w 58"/>
                <a:gd name="T17" fmla="*/ 0 h 63"/>
                <a:gd name="T18" fmla="*/ 26 w 58"/>
                <a:gd name="T19" fmla="*/ 3 h 63"/>
                <a:gd name="T20" fmla="*/ 24 w 58"/>
                <a:gd name="T21" fmla="*/ 3 h 63"/>
                <a:gd name="T22" fmla="*/ 20 w 58"/>
                <a:gd name="T23" fmla="*/ 5 h 63"/>
                <a:gd name="T24" fmla="*/ 22 w 58"/>
                <a:gd name="T25" fmla="*/ 8 h 63"/>
                <a:gd name="T26" fmla="*/ 33 w 58"/>
                <a:gd name="T27" fmla="*/ 27 h 63"/>
                <a:gd name="T28" fmla="*/ 43 w 58"/>
                <a:gd name="T29" fmla="*/ 11 h 63"/>
                <a:gd name="T30" fmla="*/ 46 w 58"/>
                <a:gd name="T31" fmla="*/ 5 h 63"/>
                <a:gd name="T32" fmla="*/ 39 w 58"/>
                <a:gd name="T33" fmla="*/ 3 h 63"/>
                <a:gd name="T34" fmla="*/ 39 w 58"/>
                <a:gd name="T35" fmla="*/ 0 h 63"/>
                <a:gd name="T36" fmla="*/ 51 w 58"/>
                <a:gd name="T37" fmla="*/ 0 h 63"/>
                <a:gd name="T38" fmla="*/ 58 w 58"/>
                <a:gd name="T39" fmla="*/ 0 h 63"/>
                <a:gd name="T40" fmla="*/ 58 w 58"/>
                <a:gd name="T41" fmla="*/ 3 h 63"/>
                <a:gd name="T42" fmla="*/ 48 w 58"/>
                <a:gd name="T43" fmla="*/ 11 h 63"/>
                <a:gd name="T44" fmla="*/ 36 w 58"/>
                <a:gd name="T45" fmla="*/ 31 h 63"/>
                <a:gd name="T46" fmla="*/ 36 w 58"/>
                <a:gd name="T47" fmla="*/ 51 h 63"/>
                <a:gd name="T48" fmla="*/ 44 w 58"/>
                <a:gd name="T49" fmla="*/ 60 h 63"/>
                <a:gd name="T50" fmla="*/ 44 w 58"/>
                <a:gd name="T51" fmla="*/ 63 h 63"/>
                <a:gd name="T52" fmla="*/ 30 w 58"/>
                <a:gd name="T53" fmla="*/ 63 h 63"/>
                <a:gd name="T54" fmla="*/ 15 w 58"/>
                <a:gd name="T55" fmla="*/ 63 h 63"/>
                <a:gd name="T56" fmla="*/ 15 w 58"/>
                <a:gd name="T5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3">
                  <a:moveTo>
                    <a:pt x="15" y="60"/>
                  </a:moveTo>
                  <a:cubicBezTo>
                    <a:pt x="16" y="60"/>
                    <a:pt x="16" y="60"/>
                    <a:pt x="16" y="60"/>
                  </a:cubicBezTo>
                  <a:cubicBezTo>
                    <a:pt x="23" y="60"/>
                    <a:pt x="24" y="59"/>
                    <a:pt x="24" y="52"/>
                  </a:cubicBezTo>
                  <a:cubicBezTo>
                    <a:pt x="24" y="34"/>
                    <a:pt x="24" y="34"/>
                    <a:pt x="24" y="34"/>
                  </a:cubicBezTo>
                  <a:cubicBezTo>
                    <a:pt x="9" y="9"/>
                    <a:pt x="9" y="9"/>
                    <a:pt x="9" y="9"/>
                  </a:cubicBezTo>
                  <a:cubicBezTo>
                    <a:pt x="6" y="5"/>
                    <a:pt x="5" y="3"/>
                    <a:pt x="0" y="3"/>
                  </a:cubicBezTo>
                  <a:cubicBezTo>
                    <a:pt x="0" y="0"/>
                    <a:pt x="0" y="0"/>
                    <a:pt x="0" y="0"/>
                  </a:cubicBezTo>
                  <a:cubicBezTo>
                    <a:pt x="3" y="0"/>
                    <a:pt x="6" y="0"/>
                    <a:pt x="14" y="0"/>
                  </a:cubicBezTo>
                  <a:cubicBezTo>
                    <a:pt x="19" y="0"/>
                    <a:pt x="23" y="0"/>
                    <a:pt x="26" y="0"/>
                  </a:cubicBezTo>
                  <a:cubicBezTo>
                    <a:pt x="26" y="3"/>
                    <a:pt x="26" y="3"/>
                    <a:pt x="26" y="3"/>
                  </a:cubicBezTo>
                  <a:cubicBezTo>
                    <a:pt x="24" y="3"/>
                    <a:pt x="24" y="3"/>
                    <a:pt x="24" y="3"/>
                  </a:cubicBezTo>
                  <a:cubicBezTo>
                    <a:pt x="21" y="3"/>
                    <a:pt x="20" y="3"/>
                    <a:pt x="20" y="5"/>
                  </a:cubicBezTo>
                  <a:cubicBezTo>
                    <a:pt x="20" y="6"/>
                    <a:pt x="21" y="7"/>
                    <a:pt x="22" y="8"/>
                  </a:cubicBezTo>
                  <a:cubicBezTo>
                    <a:pt x="33" y="27"/>
                    <a:pt x="33" y="27"/>
                    <a:pt x="33" y="27"/>
                  </a:cubicBezTo>
                  <a:cubicBezTo>
                    <a:pt x="43" y="11"/>
                    <a:pt x="43" y="11"/>
                    <a:pt x="43" y="11"/>
                  </a:cubicBezTo>
                  <a:cubicBezTo>
                    <a:pt x="45" y="8"/>
                    <a:pt x="46" y="7"/>
                    <a:pt x="46" y="5"/>
                  </a:cubicBezTo>
                  <a:cubicBezTo>
                    <a:pt x="46" y="4"/>
                    <a:pt x="43" y="3"/>
                    <a:pt x="39" y="3"/>
                  </a:cubicBezTo>
                  <a:cubicBezTo>
                    <a:pt x="39" y="0"/>
                    <a:pt x="39" y="0"/>
                    <a:pt x="39" y="0"/>
                  </a:cubicBezTo>
                  <a:cubicBezTo>
                    <a:pt x="44" y="0"/>
                    <a:pt x="48" y="0"/>
                    <a:pt x="51" y="0"/>
                  </a:cubicBezTo>
                  <a:cubicBezTo>
                    <a:pt x="54" y="0"/>
                    <a:pt x="55" y="0"/>
                    <a:pt x="58" y="0"/>
                  </a:cubicBezTo>
                  <a:cubicBezTo>
                    <a:pt x="58" y="3"/>
                    <a:pt x="58" y="3"/>
                    <a:pt x="58" y="3"/>
                  </a:cubicBezTo>
                  <a:cubicBezTo>
                    <a:pt x="53" y="3"/>
                    <a:pt x="52" y="6"/>
                    <a:pt x="48" y="11"/>
                  </a:cubicBezTo>
                  <a:cubicBezTo>
                    <a:pt x="36" y="31"/>
                    <a:pt x="36" y="31"/>
                    <a:pt x="36" y="31"/>
                  </a:cubicBezTo>
                  <a:cubicBezTo>
                    <a:pt x="36" y="51"/>
                    <a:pt x="36" y="51"/>
                    <a:pt x="36" y="51"/>
                  </a:cubicBezTo>
                  <a:cubicBezTo>
                    <a:pt x="36" y="59"/>
                    <a:pt x="37" y="60"/>
                    <a:pt x="44" y="60"/>
                  </a:cubicBezTo>
                  <a:cubicBezTo>
                    <a:pt x="44" y="63"/>
                    <a:pt x="44" y="63"/>
                    <a:pt x="44" y="63"/>
                  </a:cubicBezTo>
                  <a:cubicBezTo>
                    <a:pt x="39" y="63"/>
                    <a:pt x="35" y="63"/>
                    <a:pt x="30" y="63"/>
                  </a:cubicBezTo>
                  <a:cubicBezTo>
                    <a:pt x="25" y="63"/>
                    <a:pt x="20" y="63"/>
                    <a:pt x="15" y="63"/>
                  </a:cubicBezTo>
                  <a:lnTo>
                    <a:pt x="15"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91623599"/>
      </p:ext>
    </p:extLst>
  </p:cSld>
  <p:clrMap bg1="lt1" tx1="dk1" bg2="lt2" tx2="dk2" accent1="accent1" accent2="accent2" accent3="accent3" accent4="accent4" accent5="accent5" accent6="accent6" hlink="hlink" folHlink="folHlink"/>
  <p:sldLayoutIdLst>
    <p:sldLayoutId id="2147483748"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dt="0"/>
  <p:txStyles>
    <p:titleStyle>
      <a:lvl1pPr algn="l" defTabSz="685783"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46" indent="-171446" algn="l" defTabSz="685783" rtl="0" eaLnBrk="1" latinLnBrk="0" hangingPunct="1">
        <a:lnSpc>
          <a:spcPts val="2800"/>
        </a:lnSpc>
        <a:spcBef>
          <a:spcPts val="751"/>
        </a:spcBef>
        <a:buFont typeface="Arial" panose="020B0604020202020204" pitchFamily="34" charset="0"/>
        <a:buChar char="•"/>
        <a:defRPr sz="2400" kern="1200">
          <a:solidFill>
            <a:schemeClr val="tx1"/>
          </a:solidFill>
          <a:latin typeface="+mn-lt"/>
          <a:ea typeface="+mn-ea"/>
          <a:cs typeface="+mn-cs"/>
        </a:defRPr>
      </a:lvl1pPr>
      <a:lvl2pPr marL="514338" indent="-171446" algn="l" defTabSz="685783" rtl="0" eaLnBrk="1" latinLnBrk="0" hangingPunct="1">
        <a:lnSpc>
          <a:spcPts val="2800"/>
        </a:lnSpc>
        <a:spcBef>
          <a:spcPts val="375"/>
        </a:spcBef>
        <a:buClr>
          <a:schemeClr val="accent2"/>
        </a:buClr>
        <a:buFont typeface="Arial" panose="020B0604020202020204" pitchFamily="34" charset="0"/>
        <a:buChar char="•"/>
        <a:defRPr sz="2400" kern="1200">
          <a:solidFill>
            <a:schemeClr val="tx1"/>
          </a:solidFill>
          <a:latin typeface="+mn-lt"/>
          <a:ea typeface="+mn-ea"/>
          <a:cs typeface="+mn-cs"/>
        </a:defRPr>
      </a:lvl2pPr>
      <a:lvl3pPr marL="857229" indent="-171446" algn="l" defTabSz="685783" rtl="0" eaLnBrk="1" latinLnBrk="0" hangingPunct="1">
        <a:lnSpc>
          <a:spcPts val="2800"/>
        </a:lnSpc>
        <a:spcBef>
          <a:spcPts val="375"/>
        </a:spcBef>
        <a:buClr>
          <a:schemeClr val="accent2"/>
        </a:buClr>
        <a:buFont typeface="Arial" panose="020B0604020202020204" pitchFamily="34" charset="0"/>
        <a:buChar char="•"/>
        <a:defRPr sz="2400" kern="1200">
          <a:solidFill>
            <a:schemeClr val="tx1"/>
          </a:solidFill>
          <a:latin typeface="+mn-lt"/>
          <a:ea typeface="+mn-ea"/>
          <a:cs typeface="+mn-cs"/>
        </a:defRPr>
      </a:lvl3pPr>
      <a:lvl4pPr marL="1200121" indent="-171446" algn="l" defTabSz="685783" rtl="0" eaLnBrk="1" latinLnBrk="0" hangingPunct="1">
        <a:lnSpc>
          <a:spcPts val="2800"/>
        </a:lnSpc>
        <a:spcBef>
          <a:spcPts val="375"/>
        </a:spcBef>
        <a:buClr>
          <a:schemeClr val="accent2"/>
        </a:buClr>
        <a:buFont typeface="Arial" panose="020B0604020202020204" pitchFamily="34" charset="0"/>
        <a:buChar char="•"/>
        <a:defRPr sz="2400" kern="1200">
          <a:solidFill>
            <a:schemeClr val="tx1"/>
          </a:solidFill>
          <a:latin typeface="+mn-lt"/>
          <a:ea typeface="+mn-ea"/>
          <a:cs typeface="+mn-cs"/>
        </a:defRPr>
      </a:lvl4pPr>
      <a:lvl5pPr marL="1543012" indent="-171446" algn="l" defTabSz="685783" rtl="0" eaLnBrk="1" latinLnBrk="0" hangingPunct="1">
        <a:lnSpc>
          <a:spcPts val="2800"/>
        </a:lnSpc>
        <a:spcBef>
          <a:spcPts val="375"/>
        </a:spcBef>
        <a:buClr>
          <a:schemeClr val="accent2"/>
        </a:buClr>
        <a:buFont typeface="Arial" panose="020B0604020202020204" pitchFamily="34" charset="0"/>
        <a:buChar char="•"/>
        <a:defRPr sz="24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7.png"/><Relationship Id="rId3" Type="http://schemas.openxmlformats.org/officeDocument/2006/relationships/hyperlink" Target="https://www.dal.ca/dept/clt/sleq/sleq_about.html" TargetMode="External"/><Relationship Id="rId7" Type="http://schemas.openxmlformats.org/officeDocument/2006/relationships/image" Target="../media/image1.png"/><Relationship Id="rId12"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www.dal.ca/dept/clt/sleq/sleq_student/directions_students.html" TargetMode="External"/><Relationship Id="rId11" Type="http://schemas.openxmlformats.org/officeDocument/2006/relationships/image" Target="../media/image5.png"/><Relationship Id="rId5" Type="http://schemas.openxmlformats.org/officeDocument/2006/relationships/hyperlink" Target="https://www.dal.ca/dept/clt/sleq/sleq_student.html" TargetMode="External"/><Relationship Id="rId10" Type="http://schemas.openxmlformats.org/officeDocument/2006/relationships/image" Target="../media/image4.svg"/><Relationship Id="rId4" Type="http://schemas.openxmlformats.org/officeDocument/2006/relationships/hyperlink" Target="https://www.dal.ca/dept/clt/sleq/sleq_student/general-information.html" TargetMode="External"/><Relationship Id="rId9" Type="http://schemas.openxmlformats.org/officeDocument/2006/relationships/image" Target="../media/image3.png"/><Relationship Id="rId1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cdn.dal.ca/content/dam/dalhousie/pdf/dept/clt/SRI/Guidelines_to_students_on_providing_constructive_feedback.pdf"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5238-F4FD-D09C-048C-448F663B8181}"/>
              </a:ext>
            </a:extLst>
          </p:cNvPr>
          <p:cNvSpPr>
            <a:spLocks noGrp="1"/>
          </p:cNvSpPr>
          <p:nvPr>
            <p:ph type="title"/>
          </p:nvPr>
        </p:nvSpPr>
        <p:spPr>
          <a:xfrm>
            <a:off x="1219200" y="346402"/>
            <a:ext cx="10134600" cy="1007979"/>
          </a:xfrm>
        </p:spPr>
        <p:txBody>
          <a:bodyPr/>
          <a:lstStyle/>
          <a:p>
            <a:r>
              <a:rPr lang="en-CA" dirty="0"/>
              <a:t>INFORMATION AND PROCEDURES FOR INSTRUCTOR FOR IN-CLASS ADMINISTRATION</a:t>
            </a:r>
          </a:p>
        </p:txBody>
      </p:sp>
      <p:sp>
        <p:nvSpPr>
          <p:cNvPr id="3" name="Content Placeholder 2">
            <a:extLst>
              <a:ext uri="{FF2B5EF4-FFF2-40B4-BE49-F238E27FC236}">
                <a16:creationId xmlns:a16="http://schemas.microsoft.com/office/drawing/2014/main" id="{DACADF3A-D0E1-CD79-20B5-E1719629098C}"/>
              </a:ext>
            </a:extLst>
          </p:cNvPr>
          <p:cNvSpPr>
            <a:spLocks noGrp="1"/>
          </p:cNvSpPr>
          <p:nvPr>
            <p:ph idx="1"/>
          </p:nvPr>
        </p:nvSpPr>
        <p:spPr>
          <a:xfrm>
            <a:off x="1219200" y="1619250"/>
            <a:ext cx="10134600" cy="4780922"/>
          </a:xfrm>
        </p:spPr>
        <p:txBody>
          <a:bodyPr/>
          <a:lstStyle/>
          <a:p>
            <a:r>
              <a:rPr lang="en-CA" dirty="0"/>
              <a:t>Provide students with approximately 10-15 minutes to complete survey at the BEGINNING of the class</a:t>
            </a:r>
          </a:p>
          <a:p>
            <a:r>
              <a:rPr lang="en-CA" dirty="0"/>
              <a:t>Leave the classroom while students are completing survey.</a:t>
            </a:r>
          </a:p>
          <a:p>
            <a:r>
              <a:rPr lang="en-CA" dirty="0"/>
              <a:t>Consider asking a TA or a student to read the instructions (slide 5 onward)</a:t>
            </a:r>
          </a:p>
          <a:p>
            <a:r>
              <a:rPr lang="en-CA" dirty="0"/>
              <a:t>Let students know if they have not brought a device with them, that they can complete the survey at another time any time before the deadline</a:t>
            </a:r>
          </a:p>
          <a:p>
            <a:r>
              <a:rPr lang="en-CA" dirty="0"/>
              <a:t>Provide guidance on effective feedback and their privacy (see previous slides)</a:t>
            </a:r>
          </a:p>
          <a:p>
            <a:r>
              <a:rPr lang="en-CA" dirty="0"/>
              <a:t>Complete slide “” with examples of how you use and value student feedback</a:t>
            </a:r>
          </a:p>
          <a:p>
            <a:endParaRPr lang="en-CA" dirty="0"/>
          </a:p>
          <a:p>
            <a:endParaRPr lang="en-CA" dirty="0"/>
          </a:p>
        </p:txBody>
      </p:sp>
      <p:sp>
        <p:nvSpPr>
          <p:cNvPr id="4" name="Footer Placeholder 3">
            <a:extLst>
              <a:ext uri="{FF2B5EF4-FFF2-40B4-BE49-F238E27FC236}">
                <a16:creationId xmlns:a16="http://schemas.microsoft.com/office/drawing/2014/main" id="{99B69D1B-D011-58B9-4D29-6AC63204680B}"/>
              </a:ext>
            </a:extLst>
          </p:cNvPr>
          <p:cNvSpPr>
            <a:spLocks noGrp="1"/>
          </p:cNvSpPr>
          <p:nvPr>
            <p:ph type="ftr" sz="quarter" idx="11"/>
          </p:nvPr>
        </p:nvSpPr>
        <p:spPr/>
        <p:txBody>
          <a:bodyPr/>
          <a:lstStyle/>
          <a:p>
            <a:r>
              <a:rPr lang="en-US"/>
              <a:t>Centre for Learning &amp; Teaching • [INSERT DATE] • [INSERT DETAILS]</a:t>
            </a:r>
          </a:p>
        </p:txBody>
      </p:sp>
      <p:sp>
        <p:nvSpPr>
          <p:cNvPr id="5" name="Slide Number Placeholder 4">
            <a:extLst>
              <a:ext uri="{FF2B5EF4-FFF2-40B4-BE49-F238E27FC236}">
                <a16:creationId xmlns:a16="http://schemas.microsoft.com/office/drawing/2014/main" id="{6A195EED-A4EE-6542-17B1-46C3EB502913}"/>
              </a:ext>
            </a:extLst>
          </p:cNvPr>
          <p:cNvSpPr>
            <a:spLocks noGrp="1"/>
          </p:cNvSpPr>
          <p:nvPr>
            <p:ph type="sldNum" sz="quarter" idx="12"/>
          </p:nvPr>
        </p:nvSpPr>
        <p:spPr/>
        <p:txBody>
          <a:bodyPr/>
          <a:lstStyle/>
          <a:p>
            <a:fld id="{EBBA2BBE-D6E6-4BE2-A029-E4C4FCB9ADED}" type="slidenum">
              <a:rPr lang="en-US" smtClean="0"/>
              <a:t>1</a:t>
            </a:fld>
            <a:endParaRPr lang="en-US"/>
          </a:p>
        </p:txBody>
      </p:sp>
    </p:spTree>
    <p:extLst>
      <p:ext uri="{BB962C8B-B14F-4D97-AF65-F5344CB8AC3E}">
        <p14:creationId xmlns:p14="http://schemas.microsoft.com/office/powerpoint/2010/main" val="133456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BEFA6E-6E8C-05ED-B920-DBC3145BD6A6}"/>
              </a:ext>
            </a:extLst>
          </p:cNvPr>
          <p:cNvSpPr>
            <a:spLocks noGrp="1"/>
          </p:cNvSpPr>
          <p:nvPr>
            <p:ph idx="1"/>
          </p:nvPr>
        </p:nvSpPr>
        <p:spPr>
          <a:xfrm>
            <a:off x="1219210" y="895350"/>
            <a:ext cx="10134600" cy="3475482"/>
          </a:xfrm>
        </p:spPr>
        <p:txBody>
          <a:bodyPr vert="horz" lIns="0" tIns="0" rIns="0" bIns="0" rtlCol="0" anchor="b" anchorCtr="0">
            <a:noAutofit/>
          </a:bodyPr>
          <a:lstStyle/>
          <a:p>
            <a:pPr>
              <a:lnSpc>
                <a:spcPct val="90000"/>
              </a:lnSpc>
              <a:spcBef>
                <a:spcPct val="0"/>
              </a:spcBef>
              <a:buNone/>
            </a:pPr>
            <a:r>
              <a:rPr lang="en-US" sz="4800" b="1" dirty="0">
                <a:latin typeface="+mj-lt"/>
                <a:ea typeface="+mj-ea"/>
                <a:cs typeface="+mj-cs"/>
              </a:rPr>
              <a:t>Hearing from You:</a:t>
            </a:r>
          </a:p>
          <a:p>
            <a:pPr>
              <a:lnSpc>
                <a:spcPct val="90000"/>
              </a:lnSpc>
              <a:spcBef>
                <a:spcPct val="0"/>
              </a:spcBef>
              <a:buNone/>
            </a:pPr>
            <a:endParaRPr lang="en-US" sz="4800" b="1" dirty="0">
              <a:solidFill>
                <a:schemeClr val="accent1"/>
              </a:solidFill>
              <a:latin typeface="+mj-lt"/>
              <a:ea typeface="+mj-ea"/>
              <a:cs typeface="+mj-cs"/>
            </a:endParaRPr>
          </a:p>
          <a:p>
            <a:pPr>
              <a:lnSpc>
                <a:spcPct val="90000"/>
              </a:lnSpc>
              <a:spcBef>
                <a:spcPct val="0"/>
              </a:spcBef>
              <a:buNone/>
            </a:pPr>
            <a:r>
              <a:rPr lang="en-US" sz="4800" i="1" dirty="0">
                <a:solidFill>
                  <a:schemeClr val="accent1"/>
                </a:solidFill>
                <a:latin typeface="+mj-lt"/>
                <a:ea typeface="+mj-ea"/>
                <a:cs typeface="+mj-cs"/>
              </a:rPr>
              <a:t>Student Learning Experience</a:t>
            </a:r>
          </a:p>
          <a:p>
            <a:pPr>
              <a:lnSpc>
                <a:spcPct val="90000"/>
              </a:lnSpc>
              <a:spcBef>
                <a:spcPct val="0"/>
              </a:spcBef>
              <a:buNone/>
            </a:pPr>
            <a:r>
              <a:rPr lang="en-US" sz="4800" i="1" dirty="0">
                <a:solidFill>
                  <a:schemeClr val="accent1"/>
                </a:solidFill>
                <a:latin typeface="+mj-lt"/>
                <a:ea typeface="+mj-ea"/>
                <a:cs typeface="+mj-cs"/>
              </a:rPr>
              <a:t>Questionnaire (SLEQ)</a:t>
            </a:r>
          </a:p>
        </p:txBody>
      </p:sp>
      <p:sp>
        <p:nvSpPr>
          <p:cNvPr id="5" name="Slide Number Placeholder 4">
            <a:extLst>
              <a:ext uri="{FF2B5EF4-FFF2-40B4-BE49-F238E27FC236}">
                <a16:creationId xmlns:a16="http://schemas.microsoft.com/office/drawing/2014/main" id="{55BCAAAF-0159-F6E9-BBDE-D75DDC8FF8A4}"/>
              </a:ext>
            </a:extLst>
          </p:cNvPr>
          <p:cNvSpPr>
            <a:spLocks noGrp="1"/>
          </p:cNvSpPr>
          <p:nvPr>
            <p:ph type="sldNum" sz="quarter" idx="12"/>
          </p:nvPr>
        </p:nvSpPr>
        <p:spPr/>
        <p:txBody>
          <a:bodyPr/>
          <a:lstStyle/>
          <a:p>
            <a:fld id="{EBBA2BBE-D6E6-4BE2-A029-E4C4FCB9ADED}" type="slidenum">
              <a:rPr lang="en-US" smtClean="0"/>
              <a:t>2</a:t>
            </a:fld>
            <a:endParaRPr lang="en-US"/>
          </a:p>
        </p:txBody>
      </p:sp>
    </p:spTree>
    <p:extLst>
      <p:ext uri="{BB962C8B-B14F-4D97-AF65-F5344CB8AC3E}">
        <p14:creationId xmlns:p14="http://schemas.microsoft.com/office/powerpoint/2010/main" val="41986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3754A4-746F-B74F-816A-92DF950D02D9}"/>
              </a:ext>
            </a:extLst>
          </p:cNvPr>
          <p:cNvSpPr>
            <a:spLocks noGrp="1"/>
          </p:cNvSpPr>
          <p:nvPr>
            <p:ph type="title"/>
          </p:nvPr>
        </p:nvSpPr>
        <p:spPr/>
        <p:txBody>
          <a:bodyPr/>
          <a:lstStyle/>
          <a:p>
            <a:r>
              <a:rPr lang="en-US" sz="4000" dirty="0"/>
              <a:t>What, Why, When, and How</a:t>
            </a:r>
          </a:p>
        </p:txBody>
      </p:sp>
      <p:sp>
        <p:nvSpPr>
          <p:cNvPr id="8" name="Content Placeholder 7">
            <a:extLst>
              <a:ext uri="{FF2B5EF4-FFF2-40B4-BE49-F238E27FC236}">
                <a16:creationId xmlns:a16="http://schemas.microsoft.com/office/drawing/2014/main" id="{BBA237AD-046F-A848-B7CF-E7492B9B6F55}"/>
              </a:ext>
            </a:extLst>
          </p:cNvPr>
          <p:cNvSpPr>
            <a:spLocks noGrp="1"/>
          </p:cNvSpPr>
          <p:nvPr>
            <p:ph idx="1"/>
          </p:nvPr>
        </p:nvSpPr>
        <p:spPr/>
        <p:txBody>
          <a:bodyPr/>
          <a:lstStyle/>
          <a:p>
            <a:pPr marL="0" indent="0">
              <a:lnSpc>
                <a:spcPct val="300000"/>
              </a:lnSpc>
              <a:buNone/>
            </a:pPr>
            <a:r>
              <a:rPr lang="en-US" dirty="0">
                <a:hlinkClick r:id="rId3"/>
              </a:rPr>
              <a:t>What</a:t>
            </a:r>
            <a:r>
              <a:rPr lang="en-US" dirty="0"/>
              <a:t>: Feedback from those engaging in the learning.</a:t>
            </a:r>
          </a:p>
          <a:p>
            <a:pPr marL="0" indent="0">
              <a:lnSpc>
                <a:spcPct val="300000"/>
              </a:lnSpc>
              <a:buNone/>
            </a:pPr>
            <a:r>
              <a:rPr lang="en-US" dirty="0">
                <a:hlinkClick r:id="rId4"/>
              </a:rPr>
              <a:t>Why</a:t>
            </a:r>
            <a:r>
              <a:rPr lang="en-US" dirty="0"/>
              <a:t>: An opportunity for you to share YOUR experience.</a:t>
            </a:r>
          </a:p>
          <a:p>
            <a:pPr marL="0" indent="0">
              <a:lnSpc>
                <a:spcPct val="300000"/>
              </a:lnSpc>
              <a:buNone/>
            </a:pPr>
            <a:r>
              <a:rPr lang="en-US" dirty="0">
                <a:hlinkClick r:id="rId5"/>
              </a:rPr>
              <a:t>When</a:t>
            </a:r>
            <a:r>
              <a:rPr lang="en-US" dirty="0"/>
              <a:t>: Last two weeks </a:t>
            </a:r>
            <a:r>
              <a:rPr lang="en-US"/>
              <a:t>of class (</a:t>
            </a:r>
            <a:r>
              <a:rPr lang="en-US">
                <a:highlight>
                  <a:srgbClr val="FFFF00"/>
                </a:highlight>
              </a:rPr>
              <a:t>Mar </a:t>
            </a:r>
            <a:r>
              <a:rPr lang="en-US" dirty="0">
                <a:highlight>
                  <a:srgbClr val="FFFF00"/>
                </a:highlight>
              </a:rPr>
              <a:t>28 </a:t>
            </a:r>
            <a:r>
              <a:rPr lang="en-US" dirty="0">
                <a:highlight>
                  <a:srgbClr val="FFFF00"/>
                </a:highlight>
                <a:hlinkClick r:id="rId6"/>
              </a:rPr>
              <a:t>–</a:t>
            </a:r>
            <a:r>
              <a:rPr lang="en-US" dirty="0">
                <a:highlight>
                  <a:srgbClr val="FFFF00"/>
                </a:highlight>
              </a:rPr>
              <a:t> Apr 12</a:t>
            </a:r>
            <a:r>
              <a:rPr lang="en-US">
                <a:highlight>
                  <a:srgbClr val="FFFF00"/>
                </a:highlight>
              </a:rPr>
              <a:t>, 2023)</a:t>
            </a:r>
            <a:endParaRPr lang="en-US" dirty="0">
              <a:highlight>
                <a:srgbClr val="FFFF00"/>
              </a:highlight>
            </a:endParaRPr>
          </a:p>
          <a:p>
            <a:pPr marL="0" indent="0">
              <a:lnSpc>
                <a:spcPct val="300000"/>
              </a:lnSpc>
              <a:buNone/>
            </a:pPr>
            <a:r>
              <a:rPr lang="en-US" dirty="0">
                <a:hlinkClick r:id="rId6"/>
              </a:rPr>
              <a:t>How</a:t>
            </a:r>
            <a:r>
              <a:rPr lang="en-US" dirty="0"/>
              <a:t>: Brightspace and Email access!</a:t>
            </a:r>
          </a:p>
        </p:txBody>
      </p:sp>
      <p:sp>
        <p:nvSpPr>
          <p:cNvPr id="5" name="Footer Placeholder 4">
            <a:extLst>
              <a:ext uri="{FF2B5EF4-FFF2-40B4-BE49-F238E27FC236}">
                <a16:creationId xmlns:a16="http://schemas.microsoft.com/office/drawing/2014/main" id="{4CD65550-0054-C744-9028-A7BD31DE2CAE}"/>
              </a:ext>
            </a:extLst>
          </p:cNvPr>
          <p:cNvSpPr>
            <a:spLocks noGrp="1"/>
          </p:cNvSpPr>
          <p:nvPr>
            <p:ph type="ftr" sz="quarter" idx="11"/>
          </p:nvPr>
        </p:nvSpPr>
        <p:spPr/>
        <p:txBody>
          <a:bodyPr/>
          <a:lstStyle/>
          <a:p>
            <a:r>
              <a:rPr lang="en-US"/>
              <a:t>Centre for Learning &amp; Teaching • 2021 • SLEQ (Instructor Slides)</a:t>
            </a:r>
          </a:p>
        </p:txBody>
      </p:sp>
      <p:sp>
        <p:nvSpPr>
          <p:cNvPr id="6" name="Slide Number Placeholder 5">
            <a:extLst>
              <a:ext uri="{FF2B5EF4-FFF2-40B4-BE49-F238E27FC236}">
                <a16:creationId xmlns:a16="http://schemas.microsoft.com/office/drawing/2014/main" id="{D99A2832-0DE1-DB4C-BBCF-676157AC7333}"/>
              </a:ext>
            </a:extLst>
          </p:cNvPr>
          <p:cNvSpPr>
            <a:spLocks noGrp="1"/>
          </p:cNvSpPr>
          <p:nvPr>
            <p:ph type="sldNum" sz="quarter" idx="12"/>
          </p:nvPr>
        </p:nvSpPr>
        <p:spPr/>
        <p:txBody>
          <a:bodyPr/>
          <a:lstStyle/>
          <a:p>
            <a:fld id="{EBBA2BBE-D6E6-4BE2-A029-E4C4FCB9ADED}" type="slidenum">
              <a:rPr lang="en-US" smtClean="0"/>
              <a:t>3</a:t>
            </a:fld>
            <a:endParaRPr lang="en-US"/>
          </a:p>
        </p:txBody>
      </p:sp>
      <p:pic>
        <p:nvPicPr>
          <p:cNvPr id="10" name="Graphic 9" descr="Clock with solid fill">
            <a:extLst>
              <a:ext uri="{FF2B5EF4-FFF2-40B4-BE49-F238E27FC236}">
                <a16:creationId xmlns:a16="http://schemas.microsoft.com/office/drawing/2014/main" id="{E180D93D-DF3D-214A-97C4-26069741A8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6700" y="3940110"/>
            <a:ext cx="751114" cy="751114"/>
          </a:xfrm>
          <a:prstGeom prst="rect">
            <a:avLst/>
          </a:prstGeom>
        </p:spPr>
      </p:pic>
      <p:pic>
        <p:nvPicPr>
          <p:cNvPr id="12" name="Graphic 11" descr="Lights On with solid fill">
            <a:extLst>
              <a:ext uri="{FF2B5EF4-FFF2-40B4-BE49-F238E27FC236}">
                <a16:creationId xmlns:a16="http://schemas.microsoft.com/office/drawing/2014/main" id="{B086503A-9488-F941-B6FF-0B2E1B2361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4047" y="1530292"/>
            <a:ext cx="753836" cy="753836"/>
          </a:xfrm>
          <a:prstGeom prst="rect">
            <a:avLst/>
          </a:prstGeom>
        </p:spPr>
      </p:pic>
      <p:pic>
        <p:nvPicPr>
          <p:cNvPr id="14" name="Graphic 13" descr="Megaphone outline">
            <a:extLst>
              <a:ext uri="{FF2B5EF4-FFF2-40B4-BE49-F238E27FC236}">
                <a16:creationId xmlns:a16="http://schemas.microsoft.com/office/drawing/2014/main" id="{AEEE2163-1E03-2B44-8A43-8EB1A90DA8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3978" y="2718921"/>
            <a:ext cx="753836" cy="753836"/>
          </a:xfrm>
          <a:prstGeom prst="rect">
            <a:avLst/>
          </a:prstGeom>
        </p:spPr>
      </p:pic>
      <p:pic>
        <p:nvPicPr>
          <p:cNvPr id="16" name="Graphic 15" descr="Clipboard Partially Checked with solid fill">
            <a:extLst>
              <a:ext uri="{FF2B5EF4-FFF2-40B4-BE49-F238E27FC236}">
                <a16:creationId xmlns:a16="http://schemas.microsoft.com/office/drawing/2014/main" id="{8F2EB184-DD15-C045-BA1F-F6081D298D6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3978" y="5096180"/>
            <a:ext cx="753836" cy="753836"/>
          </a:xfrm>
          <a:prstGeom prst="rect">
            <a:avLst/>
          </a:prstGeom>
        </p:spPr>
      </p:pic>
    </p:spTree>
    <p:extLst>
      <p:ext uri="{BB962C8B-B14F-4D97-AF65-F5344CB8AC3E}">
        <p14:creationId xmlns:p14="http://schemas.microsoft.com/office/powerpoint/2010/main" val="1447188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79C64-5933-1EA3-EBBF-579C83CB992A}"/>
              </a:ext>
            </a:extLst>
          </p:cNvPr>
          <p:cNvSpPr>
            <a:spLocks noGrp="1"/>
          </p:cNvSpPr>
          <p:nvPr>
            <p:ph type="title"/>
          </p:nvPr>
        </p:nvSpPr>
        <p:spPr/>
        <p:txBody>
          <a:bodyPr/>
          <a:lstStyle/>
          <a:p>
            <a:r>
              <a:rPr lang="en-CA" sz="4000" dirty="0"/>
              <a:t>Why is your Feedback Important? </a:t>
            </a:r>
          </a:p>
        </p:txBody>
      </p:sp>
      <p:sp>
        <p:nvSpPr>
          <p:cNvPr id="3" name="Content Placeholder 2">
            <a:extLst>
              <a:ext uri="{FF2B5EF4-FFF2-40B4-BE49-F238E27FC236}">
                <a16:creationId xmlns:a16="http://schemas.microsoft.com/office/drawing/2014/main" id="{9C638B6E-3186-B16A-CBA5-D867CF4865FC}"/>
              </a:ext>
            </a:extLst>
          </p:cNvPr>
          <p:cNvSpPr>
            <a:spLocks noGrp="1"/>
          </p:cNvSpPr>
          <p:nvPr>
            <p:ph idx="1"/>
          </p:nvPr>
        </p:nvSpPr>
        <p:spPr/>
        <p:txBody>
          <a:bodyPr/>
          <a:lstStyle/>
          <a:p>
            <a:endParaRPr lang="en-CA" dirty="0"/>
          </a:p>
        </p:txBody>
      </p:sp>
      <p:sp>
        <p:nvSpPr>
          <p:cNvPr id="4" name="Footer Placeholder 3">
            <a:extLst>
              <a:ext uri="{FF2B5EF4-FFF2-40B4-BE49-F238E27FC236}">
                <a16:creationId xmlns:a16="http://schemas.microsoft.com/office/drawing/2014/main" id="{FCB9509E-EF78-30DC-FA65-D41580C88DB6}"/>
              </a:ext>
            </a:extLst>
          </p:cNvPr>
          <p:cNvSpPr>
            <a:spLocks noGrp="1"/>
          </p:cNvSpPr>
          <p:nvPr>
            <p:ph type="ftr" sz="quarter" idx="11"/>
          </p:nvPr>
        </p:nvSpPr>
        <p:spPr/>
        <p:txBody>
          <a:bodyPr/>
          <a:lstStyle/>
          <a:p>
            <a:r>
              <a:rPr lang="en-US"/>
              <a:t>Centre for Learning &amp; Teaching • [INSERT DATE] • [INSERT DETAILS]</a:t>
            </a:r>
          </a:p>
        </p:txBody>
      </p:sp>
      <p:sp>
        <p:nvSpPr>
          <p:cNvPr id="5" name="Slide Number Placeholder 4">
            <a:extLst>
              <a:ext uri="{FF2B5EF4-FFF2-40B4-BE49-F238E27FC236}">
                <a16:creationId xmlns:a16="http://schemas.microsoft.com/office/drawing/2014/main" id="{30D9B5D3-1C30-5E7F-5BCB-8DE7EAB6C360}"/>
              </a:ext>
            </a:extLst>
          </p:cNvPr>
          <p:cNvSpPr>
            <a:spLocks noGrp="1"/>
          </p:cNvSpPr>
          <p:nvPr>
            <p:ph type="sldNum" sz="quarter" idx="12"/>
          </p:nvPr>
        </p:nvSpPr>
        <p:spPr/>
        <p:txBody>
          <a:bodyPr/>
          <a:lstStyle/>
          <a:p>
            <a:fld id="{EBBA2BBE-D6E6-4BE2-A029-E4C4FCB9ADED}" type="slidenum">
              <a:rPr lang="en-US" smtClean="0"/>
              <a:t>4</a:t>
            </a:fld>
            <a:endParaRPr lang="en-US"/>
          </a:p>
        </p:txBody>
      </p:sp>
    </p:spTree>
    <p:extLst>
      <p:ext uri="{BB962C8B-B14F-4D97-AF65-F5344CB8AC3E}">
        <p14:creationId xmlns:p14="http://schemas.microsoft.com/office/powerpoint/2010/main" val="1174684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79C64-5933-1EA3-EBBF-579C83CB992A}"/>
              </a:ext>
            </a:extLst>
          </p:cNvPr>
          <p:cNvSpPr>
            <a:spLocks noGrp="1"/>
          </p:cNvSpPr>
          <p:nvPr>
            <p:ph type="title"/>
          </p:nvPr>
        </p:nvSpPr>
        <p:spPr/>
        <p:txBody>
          <a:bodyPr/>
          <a:lstStyle/>
          <a:p>
            <a:r>
              <a:rPr lang="en-CA" sz="4000" dirty="0"/>
              <a:t>Examples from this Course</a:t>
            </a:r>
          </a:p>
        </p:txBody>
      </p:sp>
      <p:sp>
        <p:nvSpPr>
          <p:cNvPr id="3" name="Content Placeholder 2">
            <a:extLst>
              <a:ext uri="{FF2B5EF4-FFF2-40B4-BE49-F238E27FC236}">
                <a16:creationId xmlns:a16="http://schemas.microsoft.com/office/drawing/2014/main" id="{9C638B6E-3186-B16A-CBA5-D867CF4865FC}"/>
              </a:ext>
            </a:extLst>
          </p:cNvPr>
          <p:cNvSpPr>
            <a:spLocks noGrp="1"/>
          </p:cNvSpPr>
          <p:nvPr>
            <p:ph idx="1"/>
          </p:nvPr>
        </p:nvSpPr>
        <p:spPr/>
        <p:txBody>
          <a:bodyPr/>
          <a:lstStyle/>
          <a:p>
            <a:endParaRPr lang="en-CA" dirty="0"/>
          </a:p>
        </p:txBody>
      </p:sp>
      <p:sp>
        <p:nvSpPr>
          <p:cNvPr id="4" name="Footer Placeholder 3">
            <a:extLst>
              <a:ext uri="{FF2B5EF4-FFF2-40B4-BE49-F238E27FC236}">
                <a16:creationId xmlns:a16="http://schemas.microsoft.com/office/drawing/2014/main" id="{FCB9509E-EF78-30DC-FA65-D41580C88DB6}"/>
              </a:ext>
            </a:extLst>
          </p:cNvPr>
          <p:cNvSpPr>
            <a:spLocks noGrp="1"/>
          </p:cNvSpPr>
          <p:nvPr>
            <p:ph type="ftr" sz="quarter" idx="11"/>
          </p:nvPr>
        </p:nvSpPr>
        <p:spPr/>
        <p:txBody>
          <a:bodyPr/>
          <a:lstStyle/>
          <a:p>
            <a:r>
              <a:rPr lang="en-US"/>
              <a:t>Centre for Learning &amp; Teaching • [INSERT DATE] • [INSERT DETAILS]</a:t>
            </a:r>
          </a:p>
        </p:txBody>
      </p:sp>
      <p:sp>
        <p:nvSpPr>
          <p:cNvPr id="5" name="Slide Number Placeholder 4">
            <a:extLst>
              <a:ext uri="{FF2B5EF4-FFF2-40B4-BE49-F238E27FC236}">
                <a16:creationId xmlns:a16="http://schemas.microsoft.com/office/drawing/2014/main" id="{30D9B5D3-1C30-5E7F-5BCB-8DE7EAB6C360}"/>
              </a:ext>
            </a:extLst>
          </p:cNvPr>
          <p:cNvSpPr>
            <a:spLocks noGrp="1"/>
          </p:cNvSpPr>
          <p:nvPr>
            <p:ph type="sldNum" sz="quarter" idx="12"/>
          </p:nvPr>
        </p:nvSpPr>
        <p:spPr/>
        <p:txBody>
          <a:bodyPr/>
          <a:lstStyle/>
          <a:p>
            <a:fld id="{EBBA2BBE-D6E6-4BE2-A029-E4C4FCB9ADED}" type="slidenum">
              <a:rPr lang="en-US" smtClean="0"/>
              <a:t>5</a:t>
            </a:fld>
            <a:endParaRPr lang="en-US"/>
          </a:p>
        </p:txBody>
      </p:sp>
    </p:spTree>
    <p:extLst>
      <p:ext uri="{BB962C8B-B14F-4D97-AF65-F5344CB8AC3E}">
        <p14:creationId xmlns:p14="http://schemas.microsoft.com/office/powerpoint/2010/main" val="412505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9EF162-99B7-0A43-B7B6-192C9C0343D0}"/>
              </a:ext>
            </a:extLst>
          </p:cNvPr>
          <p:cNvSpPr>
            <a:spLocks noGrp="1"/>
          </p:cNvSpPr>
          <p:nvPr>
            <p:ph type="title"/>
          </p:nvPr>
        </p:nvSpPr>
        <p:spPr>
          <a:xfrm>
            <a:off x="108791" y="900173"/>
            <a:ext cx="3952460" cy="786125"/>
          </a:xfrm>
        </p:spPr>
        <p:txBody>
          <a:bodyPr/>
          <a:lstStyle/>
          <a:p>
            <a:r>
              <a:rPr lang="en-US" sz="4400">
                <a:solidFill>
                  <a:srgbClr val="C28A00"/>
                </a:solidFill>
              </a:rPr>
              <a:t>Tips for Giving Feedback</a:t>
            </a:r>
          </a:p>
        </p:txBody>
      </p:sp>
      <p:sp>
        <p:nvSpPr>
          <p:cNvPr id="5" name="Slide Number Placeholder 4">
            <a:extLst>
              <a:ext uri="{FF2B5EF4-FFF2-40B4-BE49-F238E27FC236}">
                <a16:creationId xmlns:a16="http://schemas.microsoft.com/office/drawing/2014/main" id="{8102F0BE-7CE1-C04C-9BF5-ECA485E59869}"/>
              </a:ext>
            </a:extLst>
          </p:cNvPr>
          <p:cNvSpPr>
            <a:spLocks noGrp="1"/>
          </p:cNvSpPr>
          <p:nvPr>
            <p:ph type="sldNum" sz="quarter" idx="12"/>
          </p:nvPr>
        </p:nvSpPr>
        <p:spPr/>
        <p:txBody>
          <a:bodyPr/>
          <a:lstStyle/>
          <a:p>
            <a:fld id="{EBBA2BBE-D6E6-4BE2-A029-E4C4FCB9ADED}" type="slidenum">
              <a:rPr lang="en-US" smtClean="0"/>
              <a:t>6</a:t>
            </a:fld>
            <a:endParaRPr lang="en-US"/>
          </a:p>
        </p:txBody>
      </p:sp>
      <p:sp>
        <p:nvSpPr>
          <p:cNvPr id="17" name="Content Placeholder 7">
            <a:extLst>
              <a:ext uri="{FF2B5EF4-FFF2-40B4-BE49-F238E27FC236}">
                <a16:creationId xmlns:a16="http://schemas.microsoft.com/office/drawing/2014/main" id="{F1D4E825-5A2A-3749-9804-83715F460E6E}"/>
              </a:ext>
            </a:extLst>
          </p:cNvPr>
          <p:cNvSpPr txBox="1">
            <a:spLocks/>
          </p:cNvSpPr>
          <p:nvPr/>
        </p:nvSpPr>
        <p:spPr>
          <a:xfrm>
            <a:off x="4571998" y="1371600"/>
            <a:ext cx="6781801" cy="4636008"/>
          </a:xfrm>
          <a:prstGeom prst="rect">
            <a:avLst/>
          </a:prstGeom>
        </p:spPr>
        <p:txBody>
          <a:bodyPr vert="horz" lIns="0" tIns="0" rIns="0" bIns="0" rtlCol="0">
            <a:noAutofit/>
          </a:bodyPr>
          <a:lstStyle>
            <a:lvl1pPr marL="0" indent="0" algn="l" defTabSz="685783" rtl="0" eaLnBrk="1" latinLnBrk="0" hangingPunct="1">
              <a:lnSpc>
                <a:spcPts val="2800"/>
              </a:lnSpc>
              <a:spcBef>
                <a:spcPts val="751"/>
              </a:spcBef>
              <a:buFont typeface="Arial" panose="020B0604020202020204" pitchFamily="34" charset="0"/>
              <a:buNone/>
              <a:defRPr sz="1800" kern="1200">
                <a:solidFill>
                  <a:schemeClr val="tx1"/>
                </a:solidFill>
                <a:latin typeface="+mn-lt"/>
                <a:ea typeface="+mn-ea"/>
                <a:cs typeface="+mn-cs"/>
              </a:defRPr>
            </a:lvl1pPr>
            <a:lvl2pPr marL="342891" indent="0" algn="l" defTabSz="685783" rtl="0" eaLnBrk="1" latinLnBrk="0" hangingPunct="1">
              <a:lnSpc>
                <a:spcPts val="2800"/>
              </a:lnSpc>
              <a:spcBef>
                <a:spcPts val="375"/>
              </a:spcBef>
              <a:buClr>
                <a:schemeClr val="accent1"/>
              </a:buClr>
              <a:buFont typeface="Arial" panose="020B0604020202020204" pitchFamily="34" charset="0"/>
              <a:buNone/>
              <a:defRPr sz="1500" kern="1200">
                <a:solidFill>
                  <a:schemeClr val="tx1">
                    <a:tint val="75000"/>
                  </a:schemeClr>
                </a:solidFill>
                <a:latin typeface="+mn-lt"/>
                <a:ea typeface="+mn-ea"/>
                <a:cs typeface="+mn-cs"/>
              </a:defRPr>
            </a:lvl2pPr>
            <a:lvl3pPr marL="685783" indent="0" algn="l" defTabSz="685783" rtl="0" eaLnBrk="1" latinLnBrk="0" hangingPunct="1">
              <a:lnSpc>
                <a:spcPts val="2800"/>
              </a:lnSpc>
              <a:spcBef>
                <a:spcPts val="375"/>
              </a:spcBef>
              <a:buClr>
                <a:schemeClr val="accent1"/>
              </a:buClr>
              <a:buFont typeface="Arial" panose="020B0604020202020204" pitchFamily="34" charset="0"/>
              <a:buNone/>
              <a:defRPr sz="1351" kern="1200">
                <a:solidFill>
                  <a:schemeClr val="tx1">
                    <a:tint val="75000"/>
                  </a:schemeClr>
                </a:solidFill>
                <a:latin typeface="+mn-lt"/>
                <a:ea typeface="+mn-ea"/>
                <a:cs typeface="+mn-cs"/>
              </a:defRPr>
            </a:lvl3pPr>
            <a:lvl4pPr marL="1028674" indent="0" algn="l" defTabSz="685783" rtl="0" eaLnBrk="1" latinLnBrk="0" hangingPunct="1">
              <a:lnSpc>
                <a:spcPts val="2800"/>
              </a:lnSpc>
              <a:spcBef>
                <a:spcPts val="375"/>
              </a:spcBef>
              <a:buClr>
                <a:schemeClr val="accent1"/>
              </a:buClr>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ts val="2800"/>
              </a:lnSpc>
              <a:spcBef>
                <a:spcPts val="375"/>
              </a:spcBef>
              <a:buClr>
                <a:schemeClr val="accent1"/>
              </a:buClr>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9"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1"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endParaRPr lang="en-US" sz="2400"/>
          </a:p>
        </p:txBody>
      </p:sp>
      <p:sp>
        <p:nvSpPr>
          <p:cNvPr id="18" name="Footer Placeholder 4">
            <a:extLst>
              <a:ext uri="{FF2B5EF4-FFF2-40B4-BE49-F238E27FC236}">
                <a16:creationId xmlns:a16="http://schemas.microsoft.com/office/drawing/2014/main" id="{C12489BA-197F-1A49-8110-F445905D2754}"/>
              </a:ext>
            </a:extLst>
          </p:cNvPr>
          <p:cNvSpPr>
            <a:spLocks noGrp="1"/>
          </p:cNvSpPr>
          <p:nvPr>
            <p:ph type="ftr" sz="quarter" idx="11"/>
          </p:nvPr>
        </p:nvSpPr>
        <p:spPr>
          <a:xfrm>
            <a:off x="4572007" y="6400807"/>
            <a:ext cx="5754815" cy="365125"/>
          </a:xfrm>
        </p:spPr>
        <p:txBody>
          <a:bodyPr/>
          <a:lstStyle/>
          <a:p>
            <a:r>
              <a:rPr lang="en-US"/>
              <a:t>Centre for Learning &amp; Teaching • 2021 • SLEQ (Instructor Slides)</a:t>
            </a:r>
          </a:p>
        </p:txBody>
      </p:sp>
      <p:graphicFrame>
        <p:nvGraphicFramePr>
          <p:cNvPr id="9" name="Table 13">
            <a:extLst>
              <a:ext uri="{FF2B5EF4-FFF2-40B4-BE49-F238E27FC236}">
                <a16:creationId xmlns:a16="http://schemas.microsoft.com/office/drawing/2014/main" id="{676281F0-7FF1-9B4A-94CE-C04FA09F1444}"/>
              </a:ext>
            </a:extLst>
          </p:cNvPr>
          <p:cNvGraphicFramePr>
            <a:graphicFrameLocks noGrp="1"/>
          </p:cNvGraphicFramePr>
          <p:nvPr>
            <p:extLst>
              <p:ext uri="{D42A27DB-BD31-4B8C-83A1-F6EECF244321}">
                <p14:modId xmlns:p14="http://schemas.microsoft.com/office/powerpoint/2010/main" val="720376627"/>
              </p:ext>
            </p:extLst>
          </p:nvPr>
        </p:nvGraphicFramePr>
        <p:xfrm>
          <a:off x="4196022" y="525819"/>
          <a:ext cx="7668523" cy="5678385"/>
        </p:xfrm>
        <a:graphic>
          <a:graphicData uri="http://schemas.openxmlformats.org/drawingml/2006/table">
            <a:tbl>
              <a:tblPr firstRow="1" bandRow="1">
                <a:tableStyleId>{5940675A-B579-460E-94D1-54222C63F5DA}</a:tableStyleId>
              </a:tblPr>
              <a:tblGrid>
                <a:gridCol w="2222701">
                  <a:extLst>
                    <a:ext uri="{9D8B030D-6E8A-4147-A177-3AD203B41FA5}">
                      <a16:colId xmlns:a16="http://schemas.microsoft.com/office/drawing/2014/main" val="3426016769"/>
                    </a:ext>
                  </a:extLst>
                </a:gridCol>
                <a:gridCol w="5445822">
                  <a:extLst>
                    <a:ext uri="{9D8B030D-6E8A-4147-A177-3AD203B41FA5}">
                      <a16:colId xmlns:a16="http://schemas.microsoft.com/office/drawing/2014/main" val="1418984492"/>
                    </a:ext>
                  </a:extLst>
                </a:gridCol>
              </a:tblGrid>
              <a:tr h="625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a:solidFill>
                            <a:schemeClr val="tx1"/>
                          </a:solidFill>
                          <a:effectLst/>
                          <a:latin typeface="+mj-lt"/>
                        </a:rPr>
                        <a:t>Instead of:</a:t>
                      </a: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400" b="1">
                          <a:solidFill>
                            <a:schemeClr val="tx1"/>
                          </a:solidFill>
                          <a:latin typeface="+mj-lt"/>
                        </a:rPr>
                        <a:t>Try:</a:t>
                      </a: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218415"/>
                  </a:ext>
                </a:extLst>
              </a:tr>
              <a:tr h="1211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a:solidFill>
                            <a:srgbClr val="2D2826"/>
                          </a:solidFill>
                          <a:effectLst/>
                          <a:latin typeface="+mj-lt"/>
                        </a:rPr>
                        <a:t>"The instructor is a sarcastic loudmouth."</a:t>
                      </a:r>
                      <a:endParaRPr lang="en-CA" sz="2000">
                        <a:effectLst/>
                        <a:latin typeface="+mj-lt"/>
                      </a:endParaRPr>
                    </a:p>
                  </a:txBody>
                  <a:tcPr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solidFill>
                            <a:srgbClr val="2D2826"/>
                          </a:solidFill>
                          <a:effectLst/>
                          <a:latin typeface="+mj-lt"/>
                        </a:rPr>
                        <a:t>"The professor is sarcastic at times during lectures, which makes learning difficult and confusing.”</a:t>
                      </a:r>
                      <a:endParaRPr lang="en-CA" sz="2000" dirty="0">
                        <a:effectLst/>
                        <a:latin typeface="+mj-lt"/>
                      </a:endParaRPr>
                    </a:p>
                  </a:txBody>
                  <a:tcPr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5579444"/>
                  </a:ext>
                </a:extLst>
              </a:tr>
              <a:tr h="2081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a:solidFill>
                            <a:srgbClr val="2D2826"/>
                          </a:solidFill>
                          <a:effectLst/>
                          <a:latin typeface="+mj-lt"/>
                        </a:rPr>
                        <a:t>"The exam was unfair."</a:t>
                      </a:r>
                      <a:endParaRPr lang="en-CA" sz="2000">
                        <a:effectLst/>
                        <a:latin typeface="+mj-lt"/>
                      </a:endParaRPr>
                    </a:p>
                    <a:p>
                      <a:pPr algn="l"/>
                      <a:endParaRPr lang="en-US" sz="2000">
                        <a:latin typeface="+mj-lt"/>
                      </a:endParaRPr>
                    </a:p>
                  </a:txBody>
                  <a:tcPr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solidFill>
                            <a:srgbClr val="2D2826"/>
                          </a:solidFill>
                          <a:effectLst/>
                          <a:latin typeface="+mj-lt"/>
                        </a:rPr>
                        <a:t>“I found the questions on the final exam fair, but I found the length of the exam unfair. I knew all the material but really struggled to finish the exam in time. I felt very stressed by the time pressure and may not have performed my best.” </a:t>
                      </a:r>
                    </a:p>
                  </a:txBody>
                  <a:tcPr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4480740"/>
                  </a:ext>
                </a:extLst>
              </a:tr>
              <a:tr h="1760147">
                <a:tc>
                  <a:txBody>
                    <a:bodyPr/>
                    <a:lstStyle/>
                    <a:p>
                      <a:pPr algn="l"/>
                      <a:r>
                        <a:rPr lang="en-CA" sz="2000">
                          <a:solidFill>
                            <a:srgbClr val="2D2826"/>
                          </a:solidFill>
                          <a:effectLst/>
                          <a:latin typeface="+mj-lt"/>
                        </a:rPr>
                        <a:t>We were really able to listen in class."</a:t>
                      </a:r>
                      <a:endParaRPr lang="en-US" sz="2000">
                        <a:latin typeface="+mj-lt"/>
                      </a:endParaRPr>
                    </a:p>
                  </a:txBody>
                  <a:tcPr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solidFill>
                            <a:srgbClr val="2D2826"/>
                          </a:solidFill>
                          <a:effectLst/>
                          <a:latin typeface="+mj-lt"/>
                        </a:rPr>
                        <a:t>“It was great that the PowerPoint presentations were put online, that way you can follow in class and not have to worry about frantically taking down notes and worry about not getting everything." </a:t>
                      </a:r>
                      <a:endParaRPr lang="en-CA" sz="2000" dirty="0">
                        <a:effectLst/>
                        <a:latin typeface="+mj-lt"/>
                      </a:endParaRPr>
                    </a:p>
                  </a:txBody>
                  <a:tcPr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0169908"/>
                  </a:ext>
                </a:extLst>
              </a:tr>
            </a:tbl>
          </a:graphicData>
        </a:graphic>
      </p:graphicFrame>
      <p:sp>
        <p:nvSpPr>
          <p:cNvPr id="2" name="Rounded Rectangular Callout 1">
            <a:extLst>
              <a:ext uri="{FF2B5EF4-FFF2-40B4-BE49-F238E27FC236}">
                <a16:creationId xmlns:a16="http://schemas.microsoft.com/office/drawing/2014/main" id="{857459E3-DAA4-0B4C-8287-B12B414B37B7}"/>
              </a:ext>
            </a:extLst>
          </p:cNvPr>
          <p:cNvSpPr/>
          <p:nvPr/>
        </p:nvSpPr>
        <p:spPr>
          <a:xfrm>
            <a:off x="1972757" y="1754374"/>
            <a:ext cx="2035277" cy="786125"/>
          </a:xfrm>
          <a:prstGeom prst="wedgeRoundRectCallout">
            <a:avLst>
              <a:gd name="adj1" fmla="val -32427"/>
              <a:gd name="adj2" fmla="val 7091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specific</a:t>
            </a:r>
            <a:endParaRPr lang="en-US">
              <a:solidFill>
                <a:schemeClr val="tx1"/>
              </a:solidFill>
            </a:endParaRPr>
          </a:p>
        </p:txBody>
      </p:sp>
      <p:sp>
        <p:nvSpPr>
          <p:cNvPr id="10" name="Rounded Rectangular Callout 9">
            <a:extLst>
              <a:ext uri="{FF2B5EF4-FFF2-40B4-BE49-F238E27FC236}">
                <a16:creationId xmlns:a16="http://schemas.microsoft.com/office/drawing/2014/main" id="{92A3D6B0-8B18-5745-9CF1-8D7E530C1C3E}"/>
              </a:ext>
            </a:extLst>
          </p:cNvPr>
          <p:cNvSpPr/>
          <p:nvPr/>
        </p:nvSpPr>
        <p:spPr>
          <a:xfrm>
            <a:off x="49744" y="2642875"/>
            <a:ext cx="2035277" cy="786125"/>
          </a:xfrm>
          <a:prstGeom prst="wedgeRoundRectCallout">
            <a:avLst>
              <a:gd name="adj1" fmla="val 35689"/>
              <a:gd name="adj2" fmla="val 72793"/>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focused</a:t>
            </a:r>
            <a:endParaRPr lang="en-US">
              <a:solidFill>
                <a:schemeClr val="tx1"/>
              </a:solidFill>
            </a:endParaRPr>
          </a:p>
        </p:txBody>
      </p:sp>
      <p:sp>
        <p:nvSpPr>
          <p:cNvPr id="11" name="Rounded Rectangular Callout 10">
            <a:extLst>
              <a:ext uri="{FF2B5EF4-FFF2-40B4-BE49-F238E27FC236}">
                <a16:creationId xmlns:a16="http://schemas.microsoft.com/office/drawing/2014/main" id="{A2F92278-1BAD-7F44-86E5-C0328AF6E8A2}"/>
              </a:ext>
            </a:extLst>
          </p:cNvPr>
          <p:cNvSpPr/>
          <p:nvPr/>
        </p:nvSpPr>
        <p:spPr>
          <a:xfrm>
            <a:off x="1972756" y="3487928"/>
            <a:ext cx="2035277" cy="786125"/>
          </a:xfrm>
          <a:prstGeom prst="wedgeRoundRectCallout">
            <a:avLst>
              <a:gd name="adj1" fmla="val -32427"/>
              <a:gd name="adj2" fmla="val 7091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respectful</a:t>
            </a:r>
            <a:endParaRPr lang="en-US">
              <a:solidFill>
                <a:schemeClr val="tx1"/>
              </a:solidFill>
            </a:endParaRPr>
          </a:p>
        </p:txBody>
      </p:sp>
      <p:sp>
        <p:nvSpPr>
          <p:cNvPr id="12" name="Rounded Rectangular Callout 11">
            <a:extLst>
              <a:ext uri="{FF2B5EF4-FFF2-40B4-BE49-F238E27FC236}">
                <a16:creationId xmlns:a16="http://schemas.microsoft.com/office/drawing/2014/main" id="{487AE238-66BB-FE4E-9D83-844673020B0B}"/>
              </a:ext>
            </a:extLst>
          </p:cNvPr>
          <p:cNvSpPr/>
          <p:nvPr/>
        </p:nvSpPr>
        <p:spPr>
          <a:xfrm>
            <a:off x="2085021" y="5227457"/>
            <a:ext cx="2035277" cy="786125"/>
          </a:xfrm>
          <a:prstGeom prst="wedgeRoundRectCallout">
            <a:avLst>
              <a:gd name="adj1" fmla="val -32427"/>
              <a:gd name="adj2" fmla="val 7091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keep…</a:t>
            </a:r>
            <a:endParaRPr lang="en-US">
              <a:solidFill>
                <a:schemeClr val="tx1"/>
              </a:solidFill>
            </a:endParaRPr>
          </a:p>
        </p:txBody>
      </p:sp>
      <p:sp>
        <p:nvSpPr>
          <p:cNvPr id="13" name="Rounded Rectangular Callout 12">
            <a:extLst>
              <a:ext uri="{FF2B5EF4-FFF2-40B4-BE49-F238E27FC236}">
                <a16:creationId xmlns:a16="http://schemas.microsoft.com/office/drawing/2014/main" id="{E74E3432-3B93-8940-A7FB-994AA750DA2C}"/>
              </a:ext>
            </a:extLst>
          </p:cNvPr>
          <p:cNvSpPr/>
          <p:nvPr/>
        </p:nvSpPr>
        <p:spPr>
          <a:xfrm>
            <a:off x="87606" y="4420119"/>
            <a:ext cx="2035277" cy="786125"/>
          </a:xfrm>
          <a:prstGeom prst="wedgeRoundRectCallout">
            <a:avLst>
              <a:gd name="adj1" fmla="val 37138"/>
              <a:gd name="adj2" fmla="val 7842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improve…</a:t>
            </a:r>
            <a:endParaRPr lang="en-US">
              <a:solidFill>
                <a:schemeClr val="tx1"/>
              </a:solidFill>
            </a:endParaRPr>
          </a:p>
        </p:txBody>
      </p:sp>
      <p:sp>
        <p:nvSpPr>
          <p:cNvPr id="15" name="TextBox 14">
            <a:extLst>
              <a:ext uri="{FF2B5EF4-FFF2-40B4-BE49-F238E27FC236}">
                <a16:creationId xmlns:a16="http://schemas.microsoft.com/office/drawing/2014/main" id="{C9D21FB8-9CA7-2647-BB20-7AF4E32739C2}"/>
              </a:ext>
            </a:extLst>
          </p:cNvPr>
          <p:cNvSpPr txBox="1"/>
          <p:nvPr/>
        </p:nvSpPr>
        <p:spPr>
          <a:xfrm>
            <a:off x="6824817" y="-40116"/>
            <a:ext cx="6216444" cy="369332"/>
          </a:xfrm>
          <a:prstGeom prst="rect">
            <a:avLst/>
          </a:prstGeom>
          <a:noFill/>
        </p:spPr>
        <p:txBody>
          <a:bodyPr wrap="square">
            <a:spAutoFit/>
          </a:bodyPr>
          <a:lstStyle/>
          <a:p>
            <a:r>
              <a:rPr lang="en-CA" sz="1800">
                <a:solidFill>
                  <a:srgbClr val="535454"/>
                </a:solidFill>
                <a:latin typeface="ClassicGrotesque"/>
                <a:hlinkClick r:id="rId3"/>
              </a:rPr>
              <a:t>Source: Guidelines for providing constructive feedback </a:t>
            </a:r>
            <a:endParaRPr lang="en-US"/>
          </a:p>
        </p:txBody>
      </p:sp>
    </p:spTree>
    <p:extLst>
      <p:ext uri="{BB962C8B-B14F-4D97-AF65-F5344CB8AC3E}">
        <p14:creationId xmlns:p14="http://schemas.microsoft.com/office/powerpoint/2010/main" val="33430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91" name="Google Shape;291;p31"/>
          <p:cNvSpPr txBox="1">
            <a:spLocks noGrp="1"/>
          </p:cNvSpPr>
          <p:nvPr>
            <p:ph type="body" idx="1"/>
          </p:nvPr>
        </p:nvSpPr>
        <p:spPr>
          <a:xfrm>
            <a:off x="1663344" y="464450"/>
            <a:ext cx="10024041" cy="5465009"/>
          </a:xfrm>
          <a:prstGeom prst="rect">
            <a:avLst/>
          </a:prstGeom>
        </p:spPr>
        <p:txBody>
          <a:bodyPr spcFirstLastPara="1" vert="horz" wrap="square" lIns="121900" tIns="121900" rIns="121900" bIns="121900" rtlCol="0" anchor="t" anchorCtr="0">
            <a:noAutofit/>
          </a:bodyPr>
          <a:lstStyle/>
          <a:p>
            <a:pPr marL="0" indent="0">
              <a:buNone/>
            </a:pPr>
            <a:r>
              <a:rPr lang="en-CA" sz="3200" b="1" u="sng" dirty="0"/>
              <a:t>You are protected</a:t>
            </a:r>
          </a:p>
          <a:p>
            <a:pPr marL="0" indent="0">
              <a:buNone/>
            </a:pPr>
            <a:endParaRPr sz="3200" b="1" u="sng" dirty="0"/>
          </a:p>
          <a:p>
            <a:pPr marL="0" indent="0">
              <a:buNone/>
            </a:pPr>
            <a:r>
              <a:rPr lang="en-CA" dirty="0">
                <a:solidFill>
                  <a:srgbClr val="535454"/>
                </a:solidFill>
                <a:latin typeface="ClassicGrotesque"/>
              </a:rPr>
              <a:t>Your responses are </a:t>
            </a:r>
            <a:r>
              <a:rPr lang="en-CA" b="1" dirty="0">
                <a:solidFill>
                  <a:srgbClr val="535454"/>
                </a:solidFill>
                <a:latin typeface="ClassicGrotesque"/>
              </a:rPr>
              <a:t>confidential</a:t>
            </a:r>
            <a:r>
              <a:rPr lang="en-CA" dirty="0">
                <a:solidFill>
                  <a:srgbClr val="535454"/>
                </a:solidFill>
                <a:latin typeface="ClassicGrotesque"/>
              </a:rPr>
              <a:t>. </a:t>
            </a:r>
          </a:p>
          <a:p>
            <a:pPr marL="0" indent="0">
              <a:buNone/>
            </a:pPr>
            <a:endParaRPr lang="en-CA" dirty="0">
              <a:solidFill>
                <a:srgbClr val="535454"/>
              </a:solidFill>
              <a:latin typeface="ClassicGrotesque"/>
            </a:endParaRPr>
          </a:p>
          <a:p>
            <a:pPr marL="0" indent="0">
              <a:buNone/>
            </a:pPr>
            <a:r>
              <a:rPr lang="en-CA" dirty="0">
                <a:solidFill>
                  <a:srgbClr val="535454"/>
                </a:solidFill>
                <a:latin typeface="ClassicGrotesque"/>
              </a:rPr>
              <a:t>Results are shared as a </a:t>
            </a:r>
            <a:r>
              <a:rPr lang="en-CA" b="1" dirty="0">
                <a:solidFill>
                  <a:srgbClr val="535454"/>
                </a:solidFill>
                <a:latin typeface="ClassicGrotesque"/>
              </a:rPr>
              <a:t>summary of the class responses, </a:t>
            </a:r>
            <a:r>
              <a:rPr lang="en-CA" dirty="0">
                <a:solidFill>
                  <a:srgbClr val="535454"/>
                </a:solidFill>
                <a:latin typeface="ClassicGrotesque"/>
              </a:rPr>
              <a:t>and</a:t>
            </a:r>
            <a:r>
              <a:rPr lang="en-CA" b="1" dirty="0">
                <a:solidFill>
                  <a:srgbClr val="535454"/>
                </a:solidFill>
                <a:latin typeface="ClassicGrotesque"/>
              </a:rPr>
              <a:t> </a:t>
            </a:r>
            <a:r>
              <a:rPr lang="en-CA" dirty="0">
                <a:solidFill>
                  <a:srgbClr val="535454"/>
                </a:solidFill>
                <a:latin typeface="ClassicGrotesque"/>
              </a:rPr>
              <a:t>not individual responses to the multiple-choice questions. </a:t>
            </a:r>
          </a:p>
          <a:p>
            <a:pPr marL="0" indent="0">
              <a:buNone/>
            </a:pPr>
            <a:br>
              <a:rPr lang="en-CA" dirty="0">
                <a:solidFill>
                  <a:srgbClr val="535454"/>
                </a:solidFill>
                <a:latin typeface="ClassicGrotesque"/>
              </a:rPr>
            </a:br>
            <a:r>
              <a:rPr lang="en-CA" dirty="0">
                <a:solidFill>
                  <a:srgbClr val="535454"/>
                </a:solidFill>
                <a:latin typeface="ClassicGrotesque"/>
              </a:rPr>
              <a:t>Do not type any identifying information in the comment boxes. </a:t>
            </a:r>
          </a:p>
          <a:p>
            <a:pPr marL="0" indent="0">
              <a:buNone/>
            </a:pPr>
            <a:br>
              <a:rPr lang="en-CA" dirty="0">
                <a:solidFill>
                  <a:srgbClr val="535454"/>
                </a:solidFill>
                <a:latin typeface="ClassicGrotesque"/>
              </a:rPr>
            </a:br>
            <a:r>
              <a:rPr lang="en-CA" b="1" dirty="0">
                <a:solidFill>
                  <a:srgbClr val="535454"/>
                </a:solidFill>
                <a:latin typeface="ClassicGrotesque"/>
              </a:rPr>
              <a:t>Your response will not affect your grade. </a:t>
            </a:r>
            <a:r>
              <a:rPr lang="en-CA" dirty="0">
                <a:solidFill>
                  <a:srgbClr val="535454"/>
                </a:solidFill>
                <a:latin typeface="ClassicGrotesque"/>
              </a:rPr>
              <a:t>The summary of responses will be given to the instructor only after the </a:t>
            </a:r>
            <a:r>
              <a:rPr lang="en-CA" b="1" dirty="0">
                <a:solidFill>
                  <a:srgbClr val="535454"/>
                </a:solidFill>
                <a:latin typeface="ClassicGrotesque"/>
              </a:rPr>
              <a:t>final grade submission date has passed for the term.</a:t>
            </a:r>
            <a:endParaRPr lang="en-CA" dirty="0"/>
          </a:p>
          <a:p>
            <a:pPr marL="0" indent="0">
              <a:buNone/>
            </a:pPr>
            <a:endParaRPr lang="en-CA" sz="1600" dirty="0">
              <a:solidFill>
                <a:srgbClr val="535454"/>
              </a:solidFill>
              <a:latin typeface="ClassicGrotesque"/>
            </a:endParaRPr>
          </a:p>
          <a:p>
            <a:pPr marL="0" indent="0">
              <a:buNone/>
            </a:pPr>
            <a:endParaRPr sz="1600" dirty="0"/>
          </a:p>
        </p:txBody>
      </p:sp>
      <p:sp>
        <p:nvSpPr>
          <p:cNvPr id="338" name="Google Shape;338;p31"/>
          <p:cNvSpPr txBox="1">
            <a:spLocks noGrp="1"/>
          </p:cNvSpPr>
          <p:nvPr>
            <p:ph type="sldNum" idx="12"/>
          </p:nvPr>
        </p:nvSpPr>
        <p:spPr>
          <a:xfrm>
            <a:off x="11049345" y="6333200"/>
            <a:ext cx="731600" cy="524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7</a:t>
            </a:fld>
            <a:endParaRPr/>
          </a:p>
        </p:txBody>
      </p:sp>
      <p:sp>
        <p:nvSpPr>
          <p:cNvPr id="71" name="Google Shape;944;p48">
            <a:extLst>
              <a:ext uri="{FF2B5EF4-FFF2-40B4-BE49-F238E27FC236}">
                <a16:creationId xmlns:a16="http://schemas.microsoft.com/office/drawing/2014/main" id="{C0CC55DE-F18D-2D43-96FB-0896F6303013}"/>
              </a:ext>
            </a:extLst>
          </p:cNvPr>
          <p:cNvSpPr/>
          <p:nvPr/>
        </p:nvSpPr>
        <p:spPr>
          <a:xfrm>
            <a:off x="680167" y="396891"/>
            <a:ext cx="829674" cy="757808"/>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433D-6224-AB1B-ABC4-D3CB7051CBD6}"/>
              </a:ext>
            </a:extLst>
          </p:cNvPr>
          <p:cNvSpPr>
            <a:spLocks noGrp="1"/>
          </p:cNvSpPr>
          <p:nvPr>
            <p:ph type="title"/>
          </p:nvPr>
        </p:nvSpPr>
        <p:spPr/>
        <p:txBody>
          <a:bodyPr/>
          <a:lstStyle/>
          <a:p>
            <a:r>
              <a:rPr lang="en-CA" dirty="0"/>
              <a:t>Complete Your Questionnaire</a:t>
            </a:r>
          </a:p>
        </p:txBody>
      </p:sp>
      <p:sp>
        <p:nvSpPr>
          <p:cNvPr id="3" name="Content Placeholder 2">
            <a:extLst>
              <a:ext uri="{FF2B5EF4-FFF2-40B4-BE49-F238E27FC236}">
                <a16:creationId xmlns:a16="http://schemas.microsoft.com/office/drawing/2014/main" id="{C406E9F6-9CD0-F007-9BAD-FC8111D2F2CE}"/>
              </a:ext>
            </a:extLst>
          </p:cNvPr>
          <p:cNvSpPr>
            <a:spLocks noGrp="1"/>
          </p:cNvSpPr>
          <p:nvPr>
            <p:ph idx="1"/>
          </p:nvPr>
        </p:nvSpPr>
        <p:spPr/>
        <p:txBody>
          <a:bodyPr/>
          <a:lstStyle/>
          <a:p>
            <a:r>
              <a:rPr lang="en-CA" dirty="0"/>
              <a:t>Using any device, follow the link provided on Brightspace (SLEQ site) or email: </a:t>
            </a:r>
          </a:p>
          <a:p>
            <a:endParaRPr lang="en-CA" dirty="0"/>
          </a:p>
          <a:p>
            <a:endParaRPr lang="en-CA" dirty="0"/>
          </a:p>
          <a:p>
            <a:endParaRPr lang="en-CA" dirty="0"/>
          </a:p>
          <a:p>
            <a:endParaRPr lang="en-CA" dirty="0"/>
          </a:p>
          <a:p>
            <a:endParaRPr lang="en-CA" dirty="0"/>
          </a:p>
          <a:p>
            <a:endParaRPr lang="en-CA" dirty="0"/>
          </a:p>
          <a:p>
            <a:r>
              <a:rPr lang="en-CA" dirty="0"/>
              <a:t>You can edit/resume your survey at any time before the deadline</a:t>
            </a:r>
          </a:p>
          <a:p>
            <a:r>
              <a:rPr lang="en-CA" dirty="0"/>
              <a:t>You can still access your survey after ‘submitting’ any time before the deadline</a:t>
            </a:r>
          </a:p>
        </p:txBody>
      </p:sp>
      <p:sp>
        <p:nvSpPr>
          <p:cNvPr id="4" name="Footer Placeholder 3">
            <a:extLst>
              <a:ext uri="{FF2B5EF4-FFF2-40B4-BE49-F238E27FC236}">
                <a16:creationId xmlns:a16="http://schemas.microsoft.com/office/drawing/2014/main" id="{C88E16E3-03B5-F90C-863F-11E6D6CFA51E}"/>
              </a:ext>
            </a:extLst>
          </p:cNvPr>
          <p:cNvSpPr>
            <a:spLocks noGrp="1"/>
          </p:cNvSpPr>
          <p:nvPr>
            <p:ph type="ftr" sz="quarter" idx="11"/>
          </p:nvPr>
        </p:nvSpPr>
        <p:spPr/>
        <p:txBody>
          <a:bodyPr/>
          <a:lstStyle/>
          <a:p>
            <a:r>
              <a:rPr lang="en-US"/>
              <a:t>Centre for Learning &amp; Teaching • [INSERT DATE] • [INSERT DETAILS]</a:t>
            </a:r>
          </a:p>
        </p:txBody>
      </p:sp>
      <p:sp>
        <p:nvSpPr>
          <p:cNvPr id="5" name="Slide Number Placeholder 4">
            <a:extLst>
              <a:ext uri="{FF2B5EF4-FFF2-40B4-BE49-F238E27FC236}">
                <a16:creationId xmlns:a16="http://schemas.microsoft.com/office/drawing/2014/main" id="{880153CE-1335-0652-5649-72BA9FD8B7CF}"/>
              </a:ext>
            </a:extLst>
          </p:cNvPr>
          <p:cNvSpPr>
            <a:spLocks noGrp="1"/>
          </p:cNvSpPr>
          <p:nvPr>
            <p:ph type="sldNum" sz="quarter" idx="12"/>
          </p:nvPr>
        </p:nvSpPr>
        <p:spPr/>
        <p:txBody>
          <a:bodyPr/>
          <a:lstStyle/>
          <a:p>
            <a:fld id="{EBBA2BBE-D6E6-4BE2-A029-E4C4FCB9ADED}" type="slidenum">
              <a:rPr lang="en-US" smtClean="0"/>
              <a:t>8</a:t>
            </a:fld>
            <a:endParaRPr lang="en-US"/>
          </a:p>
        </p:txBody>
      </p:sp>
      <p:pic>
        <p:nvPicPr>
          <p:cNvPr id="6" name="Picture 6" descr="Graphical user interface, website&#10;&#10;Description automatically generated">
            <a:extLst>
              <a:ext uri="{FF2B5EF4-FFF2-40B4-BE49-F238E27FC236}">
                <a16:creationId xmlns:a16="http://schemas.microsoft.com/office/drawing/2014/main" id="{7D302101-E8A1-D5D6-CEF8-16CEAB695B2B}"/>
              </a:ext>
            </a:extLst>
          </p:cNvPr>
          <p:cNvPicPr>
            <a:picLocks noChangeAspect="1"/>
          </p:cNvPicPr>
          <p:nvPr/>
        </p:nvPicPr>
        <p:blipFill rotWithShape="1">
          <a:blip r:embed="rId3"/>
          <a:srcRect b="51312"/>
          <a:stretch/>
        </p:blipFill>
        <p:spPr>
          <a:xfrm>
            <a:off x="1485270" y="2312003"/>
            <a:ext cx="9487530" cy="2450498"/>
          </a:xfrm>
          <a:prstGeom prst="rect">
            <a:avLst/>
          </a:prstGeom>
        </p:spPr>
      </p:pic>
    </p:spTree>
    <p:extLst>
      <p:ext uri="{BB962C8B-B14F-4D97-AF65-F5344CB8AC3E}">
        <p14:creationId xmlns:p14="http://schemas.microsoft.com/office/powerpoint/2010/main" val="2088353458"/>
      </p:ext>
    </p:extLst>
  </p:cSld>
  <p:clrMapOvr>
    <a:masterClrMapping/>
  </p:clrMapOvr>
</p:sld>
</file>

<file path=ppt/theme/theme1.xml><?xml version="1.0" encoding="utf-8"?>
<a:theme xmlns:a="http://schemas.openxmlformats.org/drawingml/2006/main" name="Dal Black Gold">
  <a:themeElements>
    <a:clrScheme name="Dalhousie">
      <a:dk1>
        <a:srgbClr val="000000"/>
      </a:dk1>
      <a:lt1>
        <a:srgbClr val="FFFFFF"/>
      </a:lt1>
      <a:dk2>
        <a:srgbClr val="707372"/>
      </a:dk2>
      <a:lt2>
        <a:srgbClr val="F2AC00"/>
      </a:lt2>
      <a:accent1>
        <a:srgbClr val="C08C0C"/>
      </a:accent1>
      <a:accent2>
        <a:srgbClr val="3BA86B"/>
      </a:accent2>
      <a:accent3>
        <a:srgbClr val="EE0701"/>
      </a:accent3>
      <a:accent4>
        <a:srgbClr val="8B008B"/>
      </a:accent4>
      <a:accent5>
        <a:srgbClr val="FBE122"/>
      </a:accent5>
      <a:accent6>
        <a:srgbClr val="00BFFF"/>
      </a:accent6>
      <a:hlink>
        <a:srgbClr val="017ACD"/>
      </a:hlink>
      <a:folHlink>
        <a:srgbClr val="39855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l PP (16-9)" id="{D6C6675C-AA12-334F-AE69-1DD309900029}" vid="{30CE7B89-6C76-964D-A711-1580BD1C3BCA}"/>
    </a:ext>
  </a:extLst>
</a:theme>
</file>

<file path=ppt/theme/theme2.xml><?xml version="1.0" encoding="utf-8"?>
<a:theme xmlns:a="http://schemas.openxmlformats.org/drawingml/2006/main" name="Dal Gold">
  <a:themeElements>
    <a:clrScheme name="Dalhousie">
      <a:dk1>
        <a:srgbClr val="000000"/>
      </a:dk1>
      <a:lt1>
        <a:srgbClr val="FFFFFF"/>
      </a:lt1>
      <a:dk2>
        <a:srgbClr val="707372"/>
      </a:dk2>
      <a:lt2>
        <a:srgbClr val="F2AC00"/>
      </a:lt2>
      <a:accent1>
        <a:srgbClr val="C08C0C"/>
      </a:accent1>
      <a:accent2>
        <a:srgbClr val="3BA86B"/>
      </a:accent2>
      <a:accent3>
        <a:srgbClr val="EE0701"/>
      </a:accent3>
      <a:accent4>
        <a:srgbClr val="8B008B"/>
      </a:accent4>
      <a:accent5>
        <a:srgbClr val="FBE122"/>
      </a:accent5>
      <a:accent6>
        <a:srgbClr val="00BFFF"/>
      </a:accent6>
      <a:hlink>
        <a:srgbClr val="017ACD"/>
      </a:hlink>
      <a:folHlink>
        <a:srgbClr val="39855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l PP (16-9)" id="{D6C6675C-AA12-334F-AE69-1DD309900029}" vid="{18637F6E-1AFF-EC43-9DB8-7AE0C4847EB3}"/>
    </a:ext>
  </a:extLst>
</a:theme>
</file>

<file path=ppt/theme/theme3.xml><?xml version="1.0" encoding="utf-8"?>
<a:theme xmlns:a="http://schemas.openxmlformats.org/drawingml/2006/main" name="Dal Purple">
  <a:themeElements>
    <a:clrScheme name="Dalhousie">
      <a:dk1>
        <a:srgbClr val="000000"/>
      </a:dk1>
      <a:lt1>
        <a:srgbClr val="FFFFFF"/>
      </a:lt1>
      <a:dk2>
        <a:srgbClr val="707372"/>
      </a:dk2>
      <a:lt2>
        <a:srgbClr val="F2AC00"/>
      </a:lt2>
      <a:accent1>
        <a:srgbClr val="C08C0C"/>
      </a:accent1>
      <a:accent2>
        <a:srgbClr val="3BA86B"/>
      </a:accent2>
      <a:accent3>
        <a:srgbClr val="EE0701"/>
      </a:accent3>
      <a:accent4>
        <a:srgbClr val="8B008B"/>
      </a:accent4>
      <a:accent5>
        <a:srgbClr val="FBE122"/>
      </a:accent5>
      <a:accent6>
        <a:srgbClr val="00BFFF"/>
      </a:accent6>
      <a:hlink>
        <a:srgbClr val="017ACD"/>
      </a:hlink>
      <a:folHlink>
        <a:srgbClr val="39855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l PP (16-9)" id="{D6C6675C-AA12-334F-AE69-1DD309900029}" vid="{C4434F62-2810-BE4A-BD4F-5021E7F40794}"/>
    </a:ext>
  </a:extLst>
</a:theme>
</file>

<file path=ppt/theme/theme4.xml><?xml version="1.0" encoding="utf-8"?>
<a:theme xmlns:a="http://schemas.openxmlformats.org/drawingml/2006/main" name="Dal Blue">
  <a:themeElements>
    <a:clrScheme name="Dalhousie">
      <a:dk1>
        <a:srgbClr val="000000"/>
      </a:dk1>
      <a:lt1>
        <a:srgbClr val="FFFFFF"/>
      </a:lt1>
      <a:dk2>
        <a:srgbClr val="707372"/>
      </a:dk2>
      <a:lt2>
        <a:srgbClr val="F2AC00"/>
      </a:lt2>
      <a:accent1>
        <a:srgbClr val="C08C0C"/>
      </a:accent1>
      <a:accent2>
        <a:srgbClr val="3BA86B"/>
      </a:accent2>
      <a:accent3>
        <a:srgbClr val="EE0701"/>
      </a:accent3>
      <a:accent4>
        <a:srgbClr val="8B008B"/>
      </a:accent4>
      <a:accent5>
        <a:srgbClr val="FBE122"/>
      </a:accent5>
      <a:accent6>
        <a:srgbClr val="00BFFF"/>
      </a:accent6>
      <a:hlink>
        <a:srgbClr val="017ACD"/>
      </a:hlink>
      <a:folHlink>
        <a:srgbClr val="39855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l PP (16-9)" id="{D6C6675C-AA12-334F-AE69-1DD309900029}" vid="{74F3E690-EB25-174D-97CF-57F7F72A40E7}"/>
    </a:ext>
  </a:extLst>
</a:theme>
</file>

<file path=ppt/theme/theme5.xml><?xml version="1.0" encoding="utf-8"?>
<a:theme xmlns:a="http://schemas.openxmlformats.org/drawingml/2006/main" name="Dal Red">
  <a:themeElements>
    <a:clrScheme name="Dalhousie">
      <a:dk1>
        <a:srgbClr val="000000"/>
      </a:dk1>
      <a:lt1>
        <a:srgbClr val="FFFFFF"/>
      </a:lt1>
      <a:dk2>
        <a:srgbClr val="707372"/>
      </a:dk2>
      <a:lt2>
        <a:srgbClr val="F2AC00"/>
      </a:lt2>
      <a:accent1>
        <a:srgbClr val="C08C0C"/>
      </a:accent1>
      <a:accent2>
        <a:srgbClr val="3BA86B"/>
      </a:accent2>
      <a:accent3>
        <a:srgbClr val="EE0701"/>
      </a:accent3>
      <a:accent4>
        <a:srgbClr val="8B008B"/>
      </a:accent4>
      <a:accent5>
        <a:srgbClr val="FBE122"/>
      </a:accent5>
      <a:accent6>
        <a:srgbClr val="00BFFF"/>
      </a:accent6>
      <a:hlink>
        <a:srgbClr val="017ACD"/>
      </a:hlink>
      <a:folHlink>
        <a:srgbClr val="39855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l PP (16-9)" id="{D6C6675C-AA12-334F-AE69-1DD309900029}" vid="{59B999BA-2CE4-DF42-B2A9-826821B20BE2}"/>
    </a:ext>
  </a:extLst>
</a:theme>
</file>

<file path=ppt/theme/theme6.xml><?xml version="1.0" encoding="utf-8"?>
<a:theme xmlns:a="http://schemas.openxmlformats.org/drawingml/2006/main" name="Dal Green">
  <a:themeElements>
    <a:clrScheme name="Dalhousie">
      <a:dk1>
        <a:srgbClr val="000000"/>
      </a:dk1>
      <a:lt1>
        <a:srgbClr val="FFFFFF"/>
      </a:lt1>
      <a:dk2>
        <a:srgbClr val="707372"/>
      </a:dk2>
      <a:lt2>
        <a:srgbClr val="F2AC00"/>
      </a:lt2>
      <a:accent1>
        <a:srgbClr val="C08C0C"/>
      </a:accent1>
      <a:accent2>
        <a:srgbClr val="3BA86B"/>
      </a:accent2>
      <a:accent3>
        <a:srgbClr val="EE0701"/>
      </a:accent3>
      <a:accent4>
        <a:srgbClr val="8B008B"/>
      </a:accent4>
      <a:accent5>
        <a:srgbClr val="FBE122"/>
      </a:accent5>
      <a:accent6>
        <a:srgbClr val="00BFFF"/>
      </a:accent6>
      <a:hlink>
        <a:srgbClr val="017ACD"/>
      </a:hlink>
      <a:folHlink>
        <a:srgbClr val="39855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l PP (16-9)" id="{D6C6675C-AA12-334F-AE69-1DD309900029}" vid="{99596CEE-34B1-4546-A1C7-AFA8AC9D74E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ef03dc-6d3f-4f07-8826-cba0d39e6f79">
      <Terms xmlns="http://schemas.microsoft.com/office/infopath/2007/PartnerControls"/>
    </lcf76f155ced4ddcb4097134ff3c332f>
    <TaxCatchAll xmlns="dba161b2-d6b9-4262-ba7d-d6af08bc57a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A4A26DA12E754B8F6516CD77D0D5E8" ma:contentTypeVersion="15" ma:contentTypeDescription="Create a new document." ma:contentTypeScope="" ma:versionID="20ba29060e53c4d58676a8536b0c39ca">
  <xsd:schema xmlns:xsd="http://www.w3.org/2001/XMLSchema" xmlns:xs="http://www.w3.org/2001/XMLSchema" xmlns:p="http://schemas.microsoft.com/office/2006/metadata/properties" xmlns:ns2="faef03dc-6d3f-4f07-8826-cba0d39e6f79" xmlns:ns3="dba161b2-d6b9-4262-ba7d-d6af08bc57ab" targetNamespace="http://schemas.microsoft.com/office/2006/metadata/properties" ma:root="true" ma:fieldsID="91feaba46281cee401b334529d5de838" ns2:_="" ns3:_="">
    <xsd:import namespace="faef03dc-6d3f-4f07-8826-cba0d39e6f79"/>
    <xsd:import namespace="dba161b2-d6b9-4262-ba7d-d6af08bc57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ef03dc-6d3f-4f07-8826-cba0d39e6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0635ccc-b02a-4d30-ada7-5ff52beaed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ba161b2-d6b9-4262-ba7d-d6af08bc57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9ade644-48a4-4f0f-9ebc-5359891db613}" ma:internalName="TaxCatchAll" ma:showField="CatchAllData" ma:web="dba161b2-d6b9-4262-ba7d-d6af08bc57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C40907-33FB-4121-8675-1A1AF0EB0636}">
  <ds:schemaRefs>
    <ds:schemaRef ds:uri="http://schemas.microsoft.com/sharepoint/v3/contenttype/forms"/>
  </ds:schemaRefs>
</ds:datastoreItem>
</file>

<file path=customXml/itemProps2.xml><?xml version="1.0" encoding="utf-8"?>
<ds:datastoreItem xmlns:ds="http://schemas.openxmlformats.org/officeDocument/2006/customXml" ds:itemID="{49FC07E5-BAE3-4A83-95D6-D4E182E58D3F}">
  <ds:schemaRefs>
    <ds:schemaRef ds:uri="http://purl.org/dc/dcmitype/"/>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 ds:uri="faef03dc-6d3f-4f07-8826-cba0d39e6f79"/>
    <ds:schemaRef ds:uri="http://schemas.microsoft.com/office/infopath/2007/PartnerControls"/>
    <ds:schemaRef ds:uri="dba161b2-d6b9-4262-ba7d-d6af08bc57ab"/>
  </ds:schemaRefs>
</ds:datastoreItem>
</file>

<file path=customXml/itemProps3.xml><?xml version="1.0" encoding="utf-8"?>
<ds:datastoreItem xmlns:ds="http://schemas.openxmlformats.org/officeDocument/2006/customXml" ds:itemID="{EF52F561-0D47-4C81-89E2-28274B184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ef03dc-6d3f-4f07-8826-cba0d39e6f79"/>
    <ds:schemaRef ds:uri="dba161b2-d6b9-4262-ba7d-d6af08bc57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Dal Black Gold</Template>
  <TotalTime>40</TotalTime>
  <Words>1208</Words>
  <Application>Microsoft Macintosh PowerPoint</Application>
  <PresentationFormat>Widescreen</PresentationFormat>
  <Paragraphs>95</Paragraphs>
  <Slides>8</Slides>
  <Notes>6</Notes>
  <HiddenSlides>1</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8</vt:i4>
      </vt:variant>
    </vt:vector>
  </HeadingPairs>
  <TitlesOfParts>
    <vt:vector size="19" baseType="lpstr">
      <vt:lpstr>Arial</vt:lpstr>
      <vt:lpstr>Arial,Sans-Serif</vt:lpstr>
      <vt:lpstr>Calibri</vt:lpstr>
      <vt:lpstr>ClassicGrotesque</vt:lpstr>
      <vt:lpstr>Courier New</vt:lpstr>
      <vt:lpstr>Dal Black Gold</vt:lpstr>
      <vt:lpstr>Dal Gold</vt:lpstr>
      <vt:lpstr>Dal Purple</vt:lpstr>
      <vt:lpstr>Dal Blue</vt:lpstr>
      <vt:lpstr>Dal Red</vt:lpstr>
      <vt:lpstr>Dal Green</vt:lpstr>
      <vt:lpstr>INFORMATION AND PROCEDURES FOR INSTRUCTOR FOR IN-CLASS ADMINISTRATION</vt:lpstr>
      <vt:lpstr>PowerPoint Presentation</vt:lpstr>
      <vt:lpstr>What, Why, When, and How</vt:lpstr>
      <vt:lpstr>Why is your Feedback Important? </vt:lpstr>
      <vt:lpstr>Examples from this Course</vt:lpstr>
      <vt:lpstr>Tips for Giving Feedback</vt:lpstr>
      <vt:lpstr>PowerPoint Presentation</vt:lpstr>
      <vt:lpstr>Complete Your Questionnaire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Centre for Learning and Teaching Website</dc:creator>
  <cp:lastModifiedBy>Bruno Roy</cp:lastModifiedBy>
  <cp:revision>40</cp:revision>
  <dcterms:created xsi:type="dcterms:W3CDTF">2020-04-27T18:07:08Z</dcterms:created>
  <dcterms:modified xsi:type="dcterms:W3CDTF">2023-02-09T18:06:16Z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0x01010033A4A26DA12E754B8F6516CD77D0D5E8</vt:lpwstr>
  </property>
  <property fmtid="{D5CDD505-2E9C-101B-9397-08002B2CF9AE}" pid="3" name="MediaServiceImageTags">
    <vt:lpwstr/>
  </property>
</Properties>
</file>