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1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19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3039A-E6D9-E545-B7E7-C2AFC322E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D9687-AA5E-1D40-AA75-BEE55480B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0262-E72E-9C4E-B133-BC21FE19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3CAB5-9F51-134E-8AA1-34260BC9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A07E6-FAB5-4045-B7D2-E24B5BF1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C139-DDAC-4F40-9632-0F4D3A71C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6C0EC-368C-ED49-A2F5-120E60D78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D8862-2BA3-BA4B-824A-E8014310E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7C471-F914-EB4F-8DBD-26F0F710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F895C-8EEC-1444-B040-785DCD4D1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B08AC-1496-9B43-8D25-7E2CA746D7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F3A38-0788-664B-8C7E-456466EB2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2D7FF-1DE2-8D44-A14E-0C8ECB9F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CA130-79A7-E249-85D1-126FEA26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F9543-4273-3445-8053-93CADA7F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5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E081-8A3D-5746-BB5E-048FE3403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9995A-D042-0E40-B6C9-55E463761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26314-670A-7E41-8679-351BBAFB6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67BEA-FDD2-EC4A-A257-B882D73E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67A2F-BFCA-A04A-A9A1-F29D2164A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3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EAFE-85F6-8341-968B-0B3C5FD1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7C6DD-45EF-2944-8989-375117A13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0B139-B4BA-7E44-8930-95A89070B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F2F36-C6E2-EB41-B9A5-4E149E2E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1664D-F1B6-1248-A8FB-9F2C2F15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7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1EDF7-44B4-2249-A02E-EA87764BC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D9066-F4DB-144E-BBD5-2549AFB84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E183C-EE19-7B41-AC5C-CAB510F5A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76507-BCB5-BF4E-913C-17BE31B0F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F9AD9-4D6B-CF49-B253-29390877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C34F4-1CA6-3145-9D39-0E980CF7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8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57F8D-3743-F746-8471-800D7CFF0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0F589-54C4-0C47-982D-7857FE9ED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9E253-9883-3844-B377-3A02ED592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E97B8-ACAA-A945-8C18-30ACBE7A5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75C201-B7E9-374D-8655-5DEF8658D8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CF6776-7FC1-F543-BE43-846D9267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600BE-B368-B84F-B48E-AB490D7B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59A346-4B64-B04A-AD40-F8F3D0BE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5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2B918-B79B-4B4F-AFDF-A8286342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FEEC83-4CD8-B14E-8B24-66A3FC1BF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D313E-738F-F842-A295-B1D7C17E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12F0D0-A14E-7E4B-B0A3-22620531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5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1197DE-F733-4B49-AF72-D10D0D65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D6613F-8CC1-AC43-9CDE-A9237E424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AC89C-B998-FF43-A011-F27956F6B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8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DE8BF-079F-254B-BAEA-06BF9033C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EC066-61B7-3249-BA2C-F5BA4C4BE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C8F51-89D6-4744-9926-8B3595EAC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3CC55-3659-2343-906B-060F6168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346C1-2F19-A84C-857C-5CBBE4FD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ADD47-F1D1-9840-9804-E3444723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1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4BD5C-5DC2-5940-AD10-4DE576864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46A2F0-1F0E-3449-9291-7C77F75DC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04896F-BD80-8440-BB57-0ECCFB4FD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BCCF8-2CBD-9C4D-A363-1D54848AA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46C69-5BEF-6A4E-A1C3-7B9BBEB5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6C800-A7C2-5045-BE3C-A2864E565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5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65E12-36AA-8840-BB28-F0F16C8AC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EC3BC-5F4E-7D4F-8217-3E57929D9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A5774-2250-7445-8851-31DFB8D39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A5435-876B-D946-9590-75641850307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BA56B-2F43-AE4E-9E40-30DCDA175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D6677-58E6-4C4C-9C8B-614C57122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677DB-6D48-E34F-876B-69349D74F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2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9B216-62AF-8E48-A623-3D59282A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10A0A773-96C8-2D24-5F83-1ABE9485DB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998826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Neil Meister</cp:lastModifiedBy>
  <cp:revision>5</cp:revision>
  <dcterms:created xsi:type="dcterms:W3CDTF">2019-11-18T13:10:52Z</dcterms:created>
  <dcterms:modified xsi:type="dcterms:W3CDTF">2023-04-27T14:36:53Z</dcterms:modified>
</cp:coreProperties>
</file>