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56" r:id="rId5"/>
    <p:sldId id="258" r:id="rId6"/>
    <p:sldId id="259" r:id="rId7"/>
    <p:sldId id="261" r:id="rId8"/>
    <p:sldId id="262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00"/>
    <a:srgbClr val="575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5537A-905A-4842-93D1-8D98C8D1721A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2BFB5-F9A6-694D-87E7-A778242C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7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2BFB5-F9A6-694D-87E7-A778242C09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2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2BFB5-F9A6-694D-87E7-A778242C09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3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2BFB5-F9A6-694D-87E7-A778242C09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7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2BFB5-F9A6-694D-87E7-A778242C09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6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ingle Corner Rectangle 12">
            <a:extLst>
              <a:ext uri="{FF2B5EF4-FFF2-40B4-BE49-F238E27FC236}">
                <a16:creationId xmlns:a16="http://schemas.microsoft.com/office/drawing/2014/main" id="{A5F70E6A-422B-8D4D-BD08-529908F565EF}"/>
              </a:ext>
            </a:extLst>
          </p:cNvPr>
          <p:cNvSpPr/>
          <p:nvPr userDrawn="1"/>
        </p:nvSpPr>
        <p:spPr>
          <a:xfrm flipV="1">
            <a:off x="323850" y="3544388"/>
            <a:ext cx="4176713" cy="1080000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1744388"/>
            <a:ext cx="5311775" cy="1800000"/>
          </a:xfrm>
          <a:prstGeom prst="round2DiagRect">
            <a:avLst/>
          </a:prstGeom>
          <a:solidFill>
            <a:srgbClr val="FFD400"/>
          </a:solidFill>
        </p:spPr>
        <p:txBody>
          <a:bodyPr lIns="180000" tIns="180000" rIns="180000" bIns="180000" anchor="ctr" anchorCtr="0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3544386"/>
            <a:ext cx="3871913" cy="1080001"/>
          </a:xfrm>
          <a:prstGeom prst="rect">
            <a:avLst/>
          </a:prstGeom>
          <a:noFill/>
        </p:spPr>
        <p:txBody>
          <a:bodyPr lIns="180000" tIns="180000" rIns="180000" bIns="180000" anchor="t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7D1976A-2479-7944-8978-BF7B42DFC0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2602" y="4116727"/>
            <a:ext cx="1281111" cy="35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0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1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id="{9D042E34-B224-B245-9A8E-32E919B0D9B6}"/>
              </a:ext>
            </a:extLst>
          </p:cNvPr>
          <p:cNvSpPr/>
          <p:nvPr userDrawn="1"/>
        </p:nvSpPr>
        <p:spPr>
          <a:xfrm flipV="1">
            <a:off x="179388" y="0"/>
            <a:ext cx="3024187" cy="4630338"/>
          </a:xfrm>
          <a:prstGeom prst="round1Rect">
            <a:avLst/>
          </a:prstGeom>
          <a:solidFill>
            <a:srgbClr val="FFD4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FB078D-3897-DC41-B145-FE1C449037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0471" y="4797999"/>
            <a:ext cx="709679" cy="305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297239"/>
            <a:ext cx="2735263" cy="2145064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3442098"/>
            <a:ext cx="2735263" cy="10800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D4694E-5164-9A4A-B69A-3075C5BCA356}" type="datetime3">
              <a:rPr lang="en-CA" smtClean="0"/>
              <a:pPr/>
              <a:t>31 May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ADE73F-85EC-1241-A5FA-6A1AA563544F}"/>
              </a:ext>
            </a:extLst>
          </p:cNvPr>
          <p:cNvCxnSpPr>
            <a:stCxn id="5" idx="3"/>
            <a:endCxn id="4" idx="1"/>
          </p:cNvCxnSpPr>
          <p:nvPr userDrawn="1"/>
        </p:nvCxnSpPr>
        <p:spPr>
          <a:xfrm>
            <a:off x="3059113" y="4904185"/>
            <a:ext cx="37449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FC1CCE26-7E89-6244-8E51-6FDCF54E2A5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850" y="268288"/>
            <a:ext cx="576263" cy="653303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FADA54-FB2E-8D46-BD32-BFE8F914C443}"/>
              </a:ext>
            </a:extLst>
          </p:cNvPr>
          <p:cNvCxnSpPr/>
          <p:nvPr userDrawn="1"/>
        </p:nvCxnSpPr>
        <p:spPr>
          <a:xfrm>
            <a:off x="323849" y="1160316"/>
            <a:ext cx="5762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81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bg>
      <p:bgPr>
        <a:solidFill>
          <a:srgbClr val="FFD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EC220D3-070A-4043-A57E-2E0925C078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4438" y="268288"/>
            <a:ext cx="7544870" cy="65268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FB078D-3897-DC41-B145-FE1C449037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0471" y="4797999"/>
            <a:ext cx="709679" cy="305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297239"/>
            <a:ext cx="4176713" cy="2145063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3442098"/>
            <a:ext cx="4176713" cy="10800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D4694E-5164-9A4A-B69A-3075C5BCA356}" type="datetime3">
              <a:rPr lang="en-CA" smtClean="0"/>
              <a:pPr/>
              <a:t>31 May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ADE73F-85EC-1241-A5FA-6A1AA563544F}"/>
              </a:ext>
            </a:extLst>
          </p:cNvPr>
          <p:cNvCxnSpPr>
            <a:stCxn id="5" idx="3"/>
            <a:endCxn id="4" idx="1"/>
          </p:cNvCxnSpPr>
          <p:nvPr userDrawn="1"/>
        </p:nvCxnSpPr>
        <p:spPr>
          <a:xfrm>
            <a:off x="3059113" y="4904185"/>
            <a:ext cx="3744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FADA54-FB2E-8D46-BD32-BFE8F914C443}"/>
              </a:ext>
            </a:extLst>
          </p:cNvPr>
          <p:cNvCxnSpPr/>
          <p:nvPr userDrawn="1"/>
        </p:nvCxnSpPr>
        <p:spPr>
          <a:xfrm>
            <a:off x="323849" y="1160316"/>
            <a:ext cx="5762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6767077-26A2-1E4B-815E-B4FBC90E54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850" y="268288"/>
            <a:ext cx="576263" cy="65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02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3">
    <p:bg>
      <p:bgPr>
        <a:solidFill>
          <a:srgbClr val="FFD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CFB078D-3897-DC41-B145-FE1C449037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0471" y="4797999"/>
            <a:ext cx="709679" cy="305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297239"/>
            <a:ext cx="5616575" cy="2145064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3442098"/>
            <a:ext cx="5616575" cy="10800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D4694E-5164-9A4A-B69A-3075C5BCA356}" type="datetime3">
              <a:rPr lang="en-CA" smtClean="0"/>
              <a:pPr/>
              <a:t>31 May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ADE73F-85EC-1241-A5FA-6A1AA563544F}"/>
              </a:ext>
            </a:extLst>
          </p:cNvPr>
          <p:cNvCxnSpPr>
            <a:stCxn id="5" idx="3"/>
            <a:endCxn id="4" idx="1"/>
          </p:cNvCxnSpPr>
          <p:nvPr userDrawn="1"/>
        </p:nvCxnSpPr>
        <p:spPr>
          <a:xfrm>
            <a:off x="3059113" y="4904185"/>
            <a:ext cx="3744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FADA54-FB2E-8D46-BD32-BFE8F914C443}"/>
              </a:ext>
            </a:extLst>
          </p:cNvPr>
          <p:cNvCxnSpPr/>
          <p:nvPr userDrawn="1"/>
        </p:nvCxnSpPr>
        <p:spPr>
          <a:xfrm>
            <a:off x="323849" y="1160316"/>
            <a:ext cx="5762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865DBC8-6281-5945-8E31-8AD59453BBF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850" y="268288"/>
            <a:ext cx="576263" cy="65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05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0E9C0C2-C909-0E4F-8F14-67BA9F097A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0471" y="4797999"/>
            <a:ext cx="709679" cy="30567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1AB8D4-E4DC-AD4B-BEBA-7566873740C9}"/>
              </a:ext>
            </a:extLst>
          </p:cNvPr>
          <p:cNvCxnSpPr/>
          <p:nvPr userDrawn="1"/>
        </p:nvCxnSpPr>
        <p:spPr>
          <a:xfrm>
            <a:off x="3059113" y="4904185"/>
            <a:ext cx="3744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111" y="273844"/>
            <a:ext cx="7440038" cy="647747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0111" y="1276350"/>
            <a:ext cx="4560301" cy="33563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888" y="1276350"/>
            <a:ext cx="2735262" cy="33563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CE65-649B-3A42-903B-457B0659D5C8}" type="datetime3">
              <a:rPr lang="en-CA" smtClean="0"/>
              <a:t>31 May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Dalhousie Powerpoint Template CHANGE IN MASTER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8AD640-752E-B548-AC52-4E1F470E15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850" y="268288"/>
            <a:ext cx="576262" cy="65330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67B9BA3-5EE6-EA49-8930-FE407160B0D8}"/>
              </a:ext>
            </a:extLst>
          </p:cNvPr>
          <p:cNvCxnSpPr>
            <a:cxnSpLocks/>
          </p:cNvCxnSpPr>
          <p:nvPr userDrawn="1"/>
        </p:nvCxnSpPr>
        <p:spPr>
          <a:xfrm flipV="1">
            <a:off x="1140111" y="268288"/>
            <a:ext cx="0" cy="6533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315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0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>
            <a:extLst>
              <a:ext uri="{FF2B5EF4-FFF2-40B4-BE49-F238E27FC236}">
                <a16:creationId xmlns:a16="http://schemas.microsoft.com/office/drawing/2014/main" id="{7CF8F5D8-2BA0-A347-A4A6-546E6F432F73}"/>
              </a:ext>
            </a:extLst>
          </p:cNvPr>
          <p:cNvSpPr/>
          <p:nvPr userDrawn="1"/>
        </p:nvSpPr>
        <p:spPr>
          <a:xfrm flipV="1">
            <a:off x="179388" y="0"/>
            <a:ext cx="3024187" cy="4630338"/>
          </a:xfrm>
          <a:prstGeom prst="round1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E9C0C2-C909-0E4F-8F14-67BA9F097A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0471" y="4797999"/>
            <a:ext cx="709679" cy="30567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1AB8D4-E4DC-AD4B-BEBA-7566873740C9}"/>
              </a:ext>
            </a:extLst>
          </p:cNvPr>
          <p:cNvCxnSpPr/>
          <p:nvPr userDrawn="1"/>
        </p:nvCxnSpPr>
        <p:spPr>
          <a:xfrm>
            <a:off x="3059113" y="4904185"/>
            <a:ext cx="3744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1431779"/>
            <a:ext cx="2735264" cy="3192608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38" y="268288"/>
            <a:ext cx="5040310" cy="43644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CE65-649B-3A42-903B-457B0659D5C8}" type="datetime3">
              <a:rPr lang="en-CA" smtClean="0"/>
              <a:t>31 May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9B0A61-5BDB-B544-8D93-3F427D1EE3E3}"/>
              </a:ext>
            </a:extLst>
          </p:cNvPr>
          <p:cNvCxnSpPr/>
          <p:nvPr userDrawn="1"/>
        </p:nvCxnSpPr>
        <p:spPr>
          <a:xfrm>
            <a:off x="323849" y="1160316"/>
            <a:ext cx="5762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E87502F3-4505-D34F-961B-C9E73783F8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850" y="268288"/>
            <a:ext cx="576263" cy="65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75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0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 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Single Corner Rectangle 13">
            <a:extLst>
              <a:ext uri="{FF2B5EF4-FFF2-40B4-BE49-F238E27FC236}">
                <a16:creationId xmlns:a16="http://schemas.microsoft.com/office/drawing/2014/main" id="{3C8D4D94-74AE-DE44-9E4D-05F00B52972C}"/>
              </a:ext>
            </a:extLst>
          </p:cNvPr>
          <p:cNvSpPr/>
          <p:nvPr userDrawn="1"/>
        </p:nvSpPr>
        <p:spPr>
          <a:xfrm flipV="1">
            <a:off x="0" y="1492248"/>
            <a:ext cx="3924300" cy="2159001"/>
          </a:xfrm>
          <a:prstGeom prst="round1Rect">
            <a:avLst/>
          </a:prstGeom>
          <a:solidFill>
            <a:srgbClr val="FFD4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02EC365-6933-2E44-8F5F-FEECC83822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0471" y="4797999"/>
            <a:ext cx="709679" cy="30567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99D264C-A10B-5240-B53D-EA016AF14E0B}"/>
              </a:ext>
            </a:extLst>
          </p:cNvPr>
          <p:cNvCxnSpPr/>
          <p:nvPr userDrawn="1"/>
        </p:nvCxnSpPr>
        <p:spPr>
          <a:xfrm>
            <a:off x="3059113" y="4904185"/>
            <a:ext cx="37449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1492251"/>
            <a:ext cx="3455988" cy="2159000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59FFA0-4B06-8B40-99D0-B39B782344F5}" type="datetime3">
              <a:rPr lang="en-CA" smtClean="0"/>
              <a:pPr/>
              <a:t>31 May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1864F23-CC8E-6645-8E95-1DAFD2E567F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850" y="268288"/>
            <a:ext cx="576262" cy="65330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96CB7F3-DA13-184F-B848-056C251906D7}"/>
              </a:ext>
            </a:extLst>
          </p:cNvPr>
          <p:cNvCxnSpPr/>
          <p:nvPr userDrawn="1"/>
        </p:nvCxnSpPr>
        <p:spPr>
          <a:xfrm>
            <a:off x="323849" y="1160316"/>
            <a:ext cx="57626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646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40" userDrawn="1">
          <p15:clr>
            <a:srgbClr val="FBAE40"/>
          </p15:clr>
        </p15:guide>
        <p15:guide id="2" orient="horz" pos="230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49" y="273844"/>
            <a:ext cx="8496299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369219"/>
            <a:ext cx="84963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025" y="4767263"/>
            <a:ext cx="12969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rgbClr val="5756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8F78355-16A5-6B43-814C-ACDADC71C5FE}" type="datetime3">
              <a:rPr lang="en-CA" smtClean="0"/>
              <a:t>31 May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49" y="4767263"/>
            <a:ext cx="2735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rgbClr val="5756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10471" y="4767263"/>
            <a:ext cx="70967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F96001-7E4F-EB42-8596-9AF1BDDEE6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3" r:id="rId4"/>
    <p:sldLayoutId id="2147483664" r:id="rId5"/>
    <p:sldLayoutId id="2147483674" r:id="rId6"/>
    <p:sldLayoutId id="2147483665" r:id="rId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rgbClr val="5756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rgbClr val="5756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rgbClr val="5756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rgbClr val="5756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rgbClr val="5756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925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3288" userDrawn="1">
          <p15:clr>
            <a:srgbClr val="F26B43"/>
          </p15:clr>
        </p15:guide>
        <p15:guide id="5" pos="3379" userDrawn="1">
          <p15:clr>
            <a:srgbClr val="F26B43"/>
          </p15:clr>
        </p15:guide>
        <p15:guide id="6" pos="3742" userDrawn="1">
          <p15:clr>
            <a:srgbClr val="F26B43"/>
          </p15:clr>
        </p15:guide>
        <p15:guide id="7" pos="3833" userDrawn="1">
          <p15:clr>
            <a:srgbClr val="F26B43"/>
          </p15:clr>
        </p15:guide>
        <p15:guide id="8" pos="4195" userDrawn="1">
          <p15:clr>
            <a:srgbClr val="F26B43"/>
          </p15:clr>
        </p15:guide>
        <p15:guide id="9" pos="4286" userDrawn="1">
          <p15:clr>
            <a:srgbClr val="F26B43"/>
          </p15:clr>
        </p15:guide>
        <p15:guide id="10" pos="4649" userDrawn="1">
          <p15:clr>
            <a:srgbClr val="F26B43"/>
          </p15:clr>
        </p15:guide>
        <p15:guide id="11" pos="4740" userDrawn="1">
          <p15:clr>
            <a:srgbClr val="F26B43"/>
          </p15:clr>
        </p15:guide>
        <p15:guide id="12" pos="5103" userDrawn="1">
          <p15:clr>
            <a:srgbClr val="F26B43"/>
          </p15:clr>
        </p15:guide>
        <p15:guide id="13" pos="5193" userDrawn="1">
          <p15:clr>
            <a:srgbClr val="F26B43"/>
          </p15:clr>
        </p15:guide>
        <p15:guide id="14" pos="5556" userDrawn="1">
          <p15:clr>
            <a:srgbClr val="F26B43"/>
          </p15:clr>
        </p15:guide>
        <p15:guide id="15" pos="5647" userDrawn="1">
          <p15:clr>
            <a:srgbClr val="F26B43"/>
          </p15:clr>
        </p15:guide>
        <p15:guide id="16" pos="2472" userDrawn="1">
          <p15:clr>
            <a:srgbClr val="F26B43"/>
          </p15:clr>
        </p15:guide>
        <p15:guide id="17" pos="2381" userDrawn="1">
          <p15:clr>
            <a:srgbClr val="F26B43"/>
          </p15:clr>
        </p15:guide>
        <p15:guide id="18" pos="2018" userDrawn="1">
          <p15:clr>
            <a:srgbClr val="F26B43"/>
          </p15:clr>
        </p15:guide>
        <p15:guide id="19" pos="1927" userDrawn="1">
          <p15:clr>
            <a:srgbClr val="F26B43"/>
          </p15:clr>
        </p15:guide>
        <p15:guide id="20" pos="1565" userDrawn="1">
          <p15:clr>
            <a:srgbClr val="F26B43"/>
          </p15:clr>
        </p15:guide>
        <p15:guide id="21" pos="1474" userDrawn="1">
          <p15:clr>
            <a:srgbClr val="F26B43"/>
          </p15:clr>
        </p15:guide>
        <p15:guide id="22" pos="1111" userDrawn="1">
          <p15:clr>
            <a:srgbClr val="F26B43"/>
          </p15:clr>
        </p15:guide>
        <p15:guide id="23" pos="1020" userDrawn="1">
          <p15:clr>
            <a:srgbClr val="F26B43"/>
          </p15:clr>
        </p15:guide>
        <p15:guide id="24" pos="204" userDrawn="1">
          <p15:clr>
            <a:srgbClr val="F26B43"/>
          </p15:clr>
        </p15:guide>
        <p15:guide id="25" pos="567" userDrawn="1">
          <p15:clr>
            <a:srgbClr val="F26B43"/>
          </p15:clr>
        </p15:guide>
        <p15:guide id="26" pos="657" userDrawn="1">
          <p15:clr>
            <a:srgbClr val="F26B43"/>
          </p15:clr>
        </p15:guide>
        <p15:guide id="27" pos="113" userDrawn="1">
          <p15:clr>
            <a:srgbClr val="F26B43"/>
          </p15:clr>
        </p15:guide>
        <p15:guide id="28" orient="horz" pos="3185" userDrawn="1">
          <p15:clr>
            <a:srgbClr val="F26B43"/>
          </p15:clr>
        </p15:guide>
        <p15:guide id="29" orient="horz" pos="2981" userDrawn="1">
          <p15:clr>
            <a:srgbClr val="F26B43"/>
          </p15:clr>
        </p15:guide>
        <p15:guide id="30" orient="horz" pos="2913" userDrawn="1">
          <p15:clr>
            <a:srgbClr val="F26B43"/>
          </p15:clr>
        </p15:guide>
        <p15:guide id="31" orient="horz" pos="16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A872D5BD-CCC7-F24E-ADD9-F7AE665668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b="1" dirty="0"/>
              <a:t>Lorem ipsum </a:t>
            </a:r>
            <a:r>
              <a:rPr lang="en-CA" dirty="0"/>
              <a:t>dolor sit </a:t>
            </a:r>
            <a:r>
              <a:rPr lang="en-CA" dirty="0" err="1"/>
              <a:t>amet</a:t>
            </a:r>
            <a:r>
              <a:rPr lang="en-CA" dirty="0"/>
              <a:t>, </a:t>
            </a:r>
            <a:r>
              <a:rPr lang="en-CA" b="1" dirty="0" err="1"/>
              <a:t>consectetur</a:t>
            </a:r>
            <a:r>
              <a:rPr lang="en-CA" b="1" dirty="0"/>
              <a:t> </a:t>
            </a:r>
            <a:r>
              <a:rPr lang="en-CA" b="1" dirty="0" err="1"/>
              <a:t>adipiscing</a:t>
            </a:r>
            <a:r>
              <a:rPr lang="en-CA" b="1" dirty="0"/>
              <a:t> </a:t>
            </a:r>
            <a:r>
              <a:rPr lang="en-CA" b="1" dirty="0" err="1"/>
              <a:t>elit</a:t>
            </a:r>
            <a:endParaRPr lang="en-US" b="1" dirty="0"/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3D0FC5AB-FA71-E74B-BD97-8C8E5550E5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Cras </a:t>
            </a:r>
            <a:r>
              <a:rPr lang="en-CA" dirty="0" err="1"/>
              <a:t>turpis</a:t>
            </a:r>
            <a:r>
              <a:rPr lang="en-CA" dirty="0"/>
              <a:t> </a:t>
            </a:r>
            <a:r>
              <a:rPr lang="en-CA" dirty="0" err="1"/>
              <a:t>nibh</a:t>
            </a:r>
            <a:r>
              <a:rPr lang="en-CA" dirty="0"/>
              <a:t>, vestibulum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481FE3-1C10-5F48-AFEE-93CF2934790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7847013" y="4767263"/>
            <a:ext cx="1296987" cy="274637"/>
          </a:xfrm>
        </p:spPr>
        <p:txBody>
          <a:bodyPr/>
          <a:lstStyle/>
          <a:p>
            <a:fld id="{D7DE740E-BC4B-4E47-AE52-6F85D128A646}" type="datetime3">
              <a:rPr lang="en-CA" smtClean="0"/>
              <a:t>31 May 2022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CB69F3-C4F9-3547-A334-98734A521C2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34388" y="4767263"/>
            <a:ext cx="709612" cy="274637"/>
          </a:xfrm>
        </p:spPr>
        <p:txBody>
          <a:bodyPr/>
          <a:lstStyle/>
          <a:p>
            <a:fld id="{EDF96001-7E4F-EB42-8596-9AF1BDDEE6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8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64F-885E-6D4D-A7BD-CB63FB7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Lorem ipsum dolor </a:t>
            </a:r>
            <a:r>
              <a:rPr lang="en-CA" b="0" dirty="0"/>
              <a:t>sit </a:t>
            </a:r>
            <a:r>
              <a:rPr lang="en-CA" b="0" dirty="0" err="1"/>
              <a:t>amet</a:t>
            </a:r>
            <a:endParaRPr lang="en-US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A2047-292C-F44E-B885-3644BF34C2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Cras </a:t>
            </a:r>
            <a:r>
              <a:rPr lang="en-CA" dirty="0" err="1"/>
              <a:t>turpis</a:t>
            </a:r>
            <a:r>
              <a:rPr lang="en-CA" dirty="0"/>
              <a:t> </a:t>
            </a:r>
            <a:r>
              <a:rPr lang="en-CA" dirty="0" err="1"/>
              <a:t>nibh</a:t>
            </a:r>
            <a:r>
              <a:rPr lang="en-CA" dirty="0"/>
              <a:t>, vestibulum sed </a:t>
            </a:r>
            <a:r>
              <a:rPr lang="en-CA" dirty="0" err="1"/>
              <a:t>augue</a:t>
            </a:r>
            <a:r>
              <a:rPr lang="en-CA" dirty="0"/>
              <a:t> </a:t>
            </a:r>
            <a:r>
              <a:rPr lang="en-CA" dirty="0" err="1"/>
              <a:t>nec</a:t>
            </a:r>
            <a:r>
              <a:rPr lang="en-CA" dirty="0"/>
              <a:t>, </a:t>
            </a:r>
            <a:r>
              <a:rPr lang="en-CA" dirty="0" err="1"/>
              <a:t>facilisis</a:t>
            </a:r>
            <a:r>
              <a:rPr lang="en-CA" dirty="0"/>
              <a:t> </a:t>
            </a:r>
            <a:r>
              <a:rPr lang="en-CA" dirty="0" err="1"/>
              <a:t>dignissim</a:t>
            </a:r>
            <a:r>
              <a:rPr lang="en-CA" dirty="0"/>
              <a:t> </a:t>
            </a:r>
            <a:r>
              <a:rPr lang="en-CA" dirty="0" err="1"/>
              <a:t>turpis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41632-3688-3442-AB34-646D77EB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94E-5164-9A4A-B69A-3075C5BCA356}" type="datetime3">
              <a:rPr lang="en-CA" smtClean="0"/>
              <a:pPr/>
              <a:t>31 May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CEFAA-6A44-EB4E-9DCC-E01EE6651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96E43-A26A-C44B-B777-985606497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5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8C252-D846-9C4D-8348-5BD758C7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Lorem ipsum dolor </a:t>
            </a:r>
            <a:r>
              <a:rPr lang="en-CA" b="0" dirty="0"/>
              <a:t>sit </a:t>
            </a:r>
            <a:r>
              <a:rPr lang="en-CA" b="0" dirty="0" err="1"/>
              <a:t>amet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7751C-D737-A142-90DD-F9F20952AE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Cras </a:t>
            </a:r>
            <a:r>
              <a:rPr lang="en-CA" dirty="0" err="1"/>
              <a:t>turpis</a:t>
            </a:r>
            <a:r>
              <a:rPr lang="en-CA" dirty="0"/>
              <a:t> </a:t>
            </a:r>
            <a:r>
              <a:rPr lang="en-CA" dirty="0" err="1"/>
              <a:t>nibh</a:t>
            </a:r>
            <a:r>
              <a:rPr lang="en-CA" dirty="0"/>
              <a:t>, vestibulum </a:t>
            </a:r>
            <a:br>
              <a:rPr lang="en-CA" dirty="0"/>
            </a:br>
            <a:r>
              <a:rPr lang="en-CA" dirty="0"/>
              <a:t>sed </a:t>
            </a:r>
            <a:r>
              <a:rPr lang="en-CA" dirty="0" err="1"/>
              <a:t>augue</a:t>
            </a:r>
            <a:r>
              <a:rPr lang="en-CA" dirty="0"/>
              <a:t> </a:t>
            </a:r>
            <a:r>
              <a:rPr lang="en-CA" dirty="0" err="1"/>
              <a:t>nec</a:t>
            </a:r>
            <a:r>
              <a:rPr lang="en-CA" dirty="0"/>
              <a:t>, </a:t>
            </a:r>
            <a:r>
              <a:rPr lang="en-CA" dirty="0" err="1"/>
              <a:t>facilisis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 err="1"/>
              <a:t>dignissim</a:t>
            </a:r>
            <a:r>
              <a:rPr lang="en-CA" dirty="0"/>
              <a:t> </a:t>
            </a:r>
            <a:r>
              <a:rPr lang="en-CA" dirty="0" err="1"/>
              <a:t>turpis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BA876-D16F-3140-9817-26AFA2B4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94E-5164-9A4A-B69A-3075C5BCA356}" type="datetime3">
              <a:rPr lang="en-CA" smtClean="0"/>
              <a:pPr/>
              <a:t>31 May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C5CBA-1AD1-824F-9D2E-2D75BA8C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E4A47-0346-2242-B960-9264649F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9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8D7FC0-7E50-7044-84D7-990664E8C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Lorem ipsum </a:t>
            </a:r>
            <a:r>
              <a:rPr lang="en-CA" dirty="0"/>
              <a:t>dolor </a:t>
            </a:r>
            <a:r>
              <a:rPr lang="en-CA" b="1" dirty="0"/>
              <a:t>sit </a:t>
            </a:r>
            <a:r>
              <a:rPr lang="en-CA" b="1" dirty="0" err="1"/>
              <a:t>amet</a:t>
            </a:r>
            <a:endParaRPr lang="en-US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370A5D-5B92-5B40-AAB8-31A96BAA28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/>
              <a:t>Lorem ipsum dolor sit </a:t>
            </a:r>
            <a:r>
              <a:rPr lang="en-CA" dirty="0" err="1"/>
              <a:t>amet</a:t>
            </a:r>
            <a:r>
              <a:rPr lang="en-CA" dirty="0"/>
              <a:t>, </a:t>
            </a:r>
            <a:r>
              <a:rPr lang="en-CA" dirty="0" err="1"/>
              <a:t>consectetur</a:t>
            </a:r>
            <a:r>
              <a:rPr lang="en-CA" dirty="0"/>
              <a:t> </a:t>
            </a:r>
            <a:r>
              <a:rPr lang="en-CA" dirty="0" err="1"/>
              <a:t>adipiscing</a:t>
            </a:r>
            <a:r>
              <a:rPr lang="en-CA" dirty="0"/>
              <a:t> </a:t>
            </a:r>
            <a:r>
              <a:rPr lang="en-CA" dirty="0" err="1"/>
              <a:t>elit</a:t>
            </a:r>
            <a:r>
              <a:rPr lang="en-CA" dirty="0"/>
              <a:t>. Cras </a:t>
            </a:r>
            <a:r>
              <a:rPr lang="en-CA" dirty="0" err="1"/>
              <a:t>turpis</a:t>
            </a:r>
            <a:r>
              <a:rPr lang="en-CA" dirty="0"/>
              <a:t> </a:t>
            </a:r>
            <a:r>
              <a:rPr lang="en-CA" dirty="0" err="1"/>
              <a:t>nibh</a:t>
            </a:r>
            <a:r>
              <a:rPr lang="en-CA" dirty="0"/>
              <a:t>, vestibulum sed </a:t>
            </a:r>
            <a:r>
              <a:rPr lang="en-CA" dirty="0" err="1"/>
              <a:t>augue</a:t>
            </a:r>
            <a:r>
              <a:rPr lang="en-CA" dirty="0"/>
              <a:t> </a:t>
            </a:r>
            <a:r>
              <a:rPr lang="en-CA" dirty="0" err="1"/>
              <a:t>nec</a:t>
            </a:r>
            <a:r>
              <a:rPr lang="en-CA" dirty="0"/>
              <a:t>, </a:t>
            </a:r>
            <a:r>
              <a:rPr lang="en-CA" dirty="0" err="1"/>
              <a:t>facilisis</a:t>
            </a:r>
            <a:r>
              <a:rPr lang="en-CA" dirty="0"/>
              <a:t> </a:t>
            </a:r>
            <a:r>
              <a:rPr lang="en-CA" dirty="0" err="1"/>
              <a:t>dignissim</a:t>
            </a:r>
            <a:r>
              <a:rPr lang="en-CA" dirty="0"/>
              <a:t> </a:t>
            </a:r>
            <a:r>
              <a:rPr lang="en-CA" dirty="0" err="1"/>
              <a:t>turpis</a:t>
            </a:r>
            <a:r>
              <a:rPr lang="en-CA" dirty="0"/>
              <a:t>. Vestibulum </a:t>
            </a:r>
            <a:r>
              <a:rPr lang="en-CA" dirty="0" err="1"/>
              <a:t>rhoncus</a:t>
            </a:r>
            <a:r>
              <a:rPr lang="en-CA" dirty="0"/>
              <a:t> diam </a:t>
            </a:r>
            <a:r>
              <a:rPr lang="en-CA" dirty="0" err="1"/>
              <a:t>enim</a:t>
            </a:r>
            <a:r>
              <a:rPr lang="en-CA" dirty="0"/>
              <a:t>. Vestibulum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err="1"/>
              <a:t>urna</a:t>
            </a:r>
            <a:r>
              <a:rPr lang="en-CA" dirty="0"/>
              <a:t>, </a:t>
            </a:r>
            <a:r>
              <a:rPr lang="en-CA" dirty="0" err="1"/>
              <a:t>ultrices</a:t>
            </a:r>
            <a:r>
              <a:rPr lang="en-CA" dirty="0"/>
              <a:t> vestibulum </a:t>
            </a:r>
            <a:r>
              <a:rPr lang="en-CA" dirty="0" err="1"/>
              <a:t>tincidunt</a:t>
            </a:r>
            <a:r>
              <a:rPr lang="en-CA" dirty="0"/>
              <a:t> in, pulvinar et </a:t>
            </a:r>
            <a:r>
              <a:rPr lang="en-CA" dirty="0" err="1"/>
              <a:t>velit</a:t>
            </a:r>
            <a:r>
              <a:rPr lang="en-CA" dirty="0"/>
              <a:t>. </a:t>
            </a:r>
            <a:r>
              <a:rPr lang="en-CA" dirty="0" err="1"/>
              <a:t>Mauris</a:t>
            </a:r>
            <a:r>
              <a:rPr lang="en-CA" dirty="0"/>
              <a:t> </a:t>
            </a:r>
            <a:r>
              <a:rPr lang="en-CA" dirty="0" err="1"/>
              <a:t>euismod</a:t>
            </a:r>
            <a:r>
              <a:rPr lang="en-CA" dirty="0"/>
              <a:t>, </a:t>
            </a:r>
            <a:r>
              <a:rPr lang="en-CA" dirty="0" err="1"/>
              <a:t>velit</a:t>
            </a:r>
            <a:r>
              <a:rPr lang="en-CA" dirty="0"/>
              <a:t> sit </a:t>
            </a:r>
            <a:r>
              <a:rPr lang="en-CA" dirty="0" err="1"/>
              <a:t>amet</a:t>
            </a:r>
            <a:r>
              <a:rPr lang="en-CA" dirty="0"/>
              <a:t> </a:t>
            </a:r>
            <a:r>
              <a:rPr lang="en-CA" dirty="0" err="1"/>
              <a:t>suscipit</a:t>
            </a:r>
            <a:r>
              <a:rPr lang="en-CA" dirty="0"/>
              <a:t> </a:t>
            </a:r>
            <a:r>
              <a:rPr lang="en-CA" dirty="0" err="1"/>
              <a:t>dignissim</a:t>
            </a:r>
            <a:r>
              <a:rPr lang="en-CA" dirty="0"/>
              <a:t>, </a:t>
            </a:r>
            <a:r>
              <a:rPr lang="en-CA" dirty="0" err="1"/>
              <a:t>arcu</a:t>
            </a:r>
            <a:r>
              <a:rPr lang="en-CA" dirty="0"/>
              <a:t> </a:t>
            </a:r>
            <a:r>
              <a:rPr lang="en-CA" dirty="0" err="1"/>
              <a:t>neque</a:t>
            </a:r>
            <a:r>
              <a:rPr lang="en-CA" dirty="0"/>
              <a:t> </a:t>
            </a:r>
            <a:r>
              <a:rPr lang="en-CA" dirty="0" err="1"/>
              <a:t>vehicula</a:t>
            </a:r>
            <a:r>
              <a:rPr lang="en-CA" dirty="0"/>
              <a:t> dolor, non </a:t>
            </a:r>
            <a:r>
              <a:rPr lang="en-CA" dirty="0" err="1"/>
              <a:t>consequat</a:t>
            </a:r>
            <a:r>
              <a:rPr lang="en-CA" dirty="0"/>
              <a:t> </a:t>
            </a:r>
            <a:r>
              <a:rPr lang="en-CA" dirty="0" err="1"/>
              <a:t>mauris</a:t>
            </a:r>
            <a:r>
              <a:rPr lang="en-CA" dirty="0"/>
              <a:t> </a:t>
            </a:r>
            <a:r>
              <a:rPr lang="en-CA" dirty="0" err="1"/>
              <a:t>sapien</a:t>
            </a:r>
            <a:r>
              <a:rPr lang="en-CA" dirty="0"/>
              <a:t> non </a:t>
            </a:r>
            <a:r>
              <a:rPr lang="en-CA" dirty="0" err="1"/>
              <a:t>nibh</a:t>
            </a:r>
            <a:r>
              <a:rPr lang="en-CA" dirty="0"/>
              <a:t>. 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578BE81-EBE8-964B-87C4-0E8947201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prstGeom prst="roundRect">
            <a:avLst>
              <a:gd name="adj" fmla="val 5911"/>
            </a:avLst>
          </a:prstGeom>
          <a:solidFill>
            <a:srgbClr val="FFD400"/>
          </a:solidFill>
        </p:spPr>
        <p:txBody>
          <a:bodyPr lIns="180000" tIns="180000" rIns="180000" bIns="180000">
            <a:normAutofit/>
          </a:bodyPr>
          <a:lstStyle/>
          <a:p>
            <a:r>
              <a:rPr lang="en-US" sz="1200" dirty="0" err="1">
                <a:solidFill>
                  <a:schemeClr val="tx1"/>
                </a:solidFill>
              </a:rPr>
              <a:t>Aliquam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erat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volutpat</a:t>
            </a:r>
            <a:r>
              <a:rPr lang="en-US" sz="1200" dirty="0">
                <a:solidFill>
                  <a:schemeClr val="tx1"/>
                </a:solidFill>
              </a:rPr>
              <a:t>. Vestibulum </a:t>
            </a:r>
            <a:r>
              <a:rPr lang="en-US" sz="1200" dirty="0" err="1">
                <a:solidFill>
                  <a:schemeClr val="tx1"/>
                </a:solidFill>
              </a:rPr>
              <a:t>tincidunt</a:t>
            </a:r>
            <a:r>
              <a:rPr lang="en-US" sz="1200" dirty="0">
                <a:solidFill>
                  <a:schemeClr val="tx1"/>
                </a:solidFill>
              </a:rPr>
              <a:t> in dolor at </a:t>
            </a:r>
            <a:r>
              <a:rPr lang="en-US" sz="1200" dirty="0" err="1">
                <a:solidFill>
                  <a:schemeClr val="tx1"/>
                </a:solidFill>
              </a:rPr>
              <a:t>tincidunt</a:t>
            </a:r>
            <a:r>
              <a:rPr lang="en-US" sz="1200" dirty="0">
                <a:solidFill>
                  <a:schemeClr val="tx1"/>
                </a:solidFill>
              </a:rPr>
              <a:t>. In </a:t>
            </a:r>
            <a:r>
              <a:rPr lang="en-US" sz="1200" dirty="0" err="1">
                <a:solidFill>
                  <a:schemeClr val="tx1"/>
                </a:solidFill>
              </a:rPr>
              <a:t>hac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habitasse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platea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dictumst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  <a:r>
              <a:rPr lang="en-US" sz="1200" dirty="0" err="1">
                <a:solidFill>
                  <a:schemeClr val="tx1"/>
                </a:solidFill>
              </a:rPr>
              <a:t>Vivamus</a:t>
            </a:r>
            <a:r>
              <a:rPr lang="en-US" sz="1200" dirty="0">
                <a:solidFill>
                  <a:schemeClr val="tx1"/>
                </a:solidFill>
              </a:rPr>
              <a:t> non </a:t>
            </a:r>
            <a:r>
              <a:rPr lang="en-US" sz="1200" dirty="0" err="1">
                <a:solidFill>
                  <a:schemeClr val="tx1"/>
                </a:solidFill>
              </a:rPr>
              <a:t>urna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quis</a:t>
            </a:r>
            <a:r>
              <a:rPr lang="en-US" sz="1200" dirty="0">
                <a:solidFill>
                  <a:schemeClr val="tx1"/>
                </a:solidFill>
              </a:rPr>
              <a:t> eros </a:t>
            </a:r>
            <a:r>
              <a:rPr lang="en-US" sz="1200" dirty="0" err="1">
                <a:solidFill>
                  <a:schemeClr val="tx1"/>
                </a:solidFill>
              </a:rPr>
              <a:t>rutrum</a:t>
            </a:r>
            <a:r>
              <a:rPr lang="en-US" sz="1200" dirty="0">
                <a:solidFill>
                  <a:schemeClr val="tx1"/>
                </a:solidFill>
              </a:rPr>
              <a:t> maximus. Cras id </a:t>
            </a:r>
            <a:r>
              <a:rPr lang="en-US" sz="1200" dirty="0" err="1">
                <a:solidFill>
                  <a:schemeClr val="tx1"/>
                </a:solidFill>
              </a:rPr>
              <a:t>finibus</a:t>
            </a:r>
            <a:r>
              <a:rPr lang="en-US" sz="1200" dirty="0">
                <a:solidFill>
                  <a:schemeClr val="tx1"/>
                </a:solidFill>
              </a:rPr>
              <a:t> magna. </a:t>
            </a:r>
            <a:r>
              <a:rPr lang="en-US" sz="1200" dirty="0" err="1">
                <a:solidFill>
                  <a:schemeClr val="tx1"/>
                </a:solidFill>
              </a:rPr>
              <a:t>Etiam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efficitur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turpis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nunc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ut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lobortis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turpis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molestie</a:t>
            </a:r>
            <a:r>
              <a:rPr lang="en-US" sz="1200" dirty="0">
                <a:solidFill>
                  <a:schemeClr val="tx1"/>
                </a:solidFill>
              </a:rPr>
              <a:t> sed. </a:t>
            </a:r>
            <a:r>
              <a:rPr lang="en-US" sz="1200" dirty="0" err="1">
                <a:solidFill>
                  <a:schemeClr val="tx1"/>
                </a:solidFill>
              </a:rPr>
              <a:t>Mauris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tristique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nisl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urna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  <a:r>
              <a:rPr lang="en-US" sz="1200" dirty="0" err="1">
                <a:solidFill>
                  <a:schemeClr val="tx1"/>
                </a:solidFill>
              </a:rPr>
              <a:t>Pellentesque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lobortis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bibendum</a:t>
            </a:r>
            <a:r>
              <a:rPr lang="en-US" sz="1200" dirty="0">
                <a:solidFill>
                  <a:schemeClr val="tx1"/>
                </a:solidFill>
              </a:rPr>
              <a:t> magna. Nunc </a:t>
            </a:r>
            <a:r>
              <a:rPr lang="en-US" sz="1200" dirty="0" err="1">
                <a:solidFill>
                  <a:schemeClr val="tx1"/>
                </a:solidFill>
              </a:rPr>
              <a:t>finibus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iaculis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laoreet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94EC3-B8A5-A74C-B6FA-130A9875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94E-5164-9A4A-B69A-3075C5BCA356}" type="datetime3">
              <a:rPr lang="en-CA" smtClean="0"/>
              <a:pPr/>
              <a:t>31 May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37617-E3DD-C943-AB93-CB353C240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06830-CDF5-7C49-BB70-1E6BD2E1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1F989-0283-0E42-ACE7-6835F30D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Lorem ipsum </a:t>
            </a:r>
            <a:r>
              <a:rPr lang="en-CA" dirty="0"/>
              <a:t>dolor </a:t>
            </a:r>
            <a:r>
              <a:rPr lang="en-CA" b="1" dirty="0"/>
              <a:t>sit </a:t>
            </a:r>
            <a:r>
              <a:rPr lang="en-CA" b="1" dirty="0" err="1"/>
              <a:t>amet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63622-9F4E-9247-A84E-A93FF20E2F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1200" dirty="0"/>
              <a:t>Lorem ipsum dolor sit </a:t>
            </a:r>
            <a:r>
              <a:rPr lang="en-CA" sz="1200" dirty="0" err="1"/>
              <a:t>amet</a:t>
            </a:r>
            <a:r>
              <a:rPr lang="en-CA" sz="1200" dirty="0"/>
              <a:t>, </a:t>
            </a:r>
            <a:r>
              <a:rPr lang="en-CA" sz="1200" dirty="0" err="1"/>
              <a:t>consectetur</a:t>
            </a:r>
            <a:r>
              <a:rPr lang="en-CA" sz="1200" dirty="0"/>
              <a:t> </a:t>
            </a:r>
            <a:r>
              <a:rPr lang="en-CA" sz="1200" dirty="0" err="1"/>
              <a:t>adipiscing</a:t>
            </a:r>
            <a:r>
              <a:rPr lang="en-CA" sz="1200" dirty="0"/>
              <a:t> </a:t>
            </a:r>
            <a:r>
              <a:rPr lang="en-CA" sz="1200" dirty="0" err="1"/>
              <a:t>elit</a:t>
            </a:r>
            <a:r>
              <a:rPr lang="en-CA" sz="1200" dirty="0"/>
              <a:t>. Cras </a:t>
            </a:r>
            <a:r>
              <a:rPr lang="en-CA" sz="1200" dirty="0" err="1"/>
              <a:t>turpis</a:t>
            </a:r>
            <a:r>
              <a:rPr lang="en-CA" sz="1200" dirty="0"/>
              <a:t> </a:t>
            </a:r>
            <a:r>
              <a:rPr lang="en-CA" sz="1200" dirty="0" err="1"/>
              <a:t>nibh</a:t>
            </a:r>
            <a:r>
              <a:rPr lang="en-CA" sz="1200" dirty="0"/>
              <a:t>, vestibulum sed </a:t>
            </a:r>
            <a:r>
              <a:rPr lang="en-CA" sz="1200" dirty="0" err="1"/>
              <a:t>augue</a:t>
            </a:r>
            <a:r>
              <a:rPr lang="en-CA" sz="1200" dirty="0"/>
              <a:t> </a:t>
            </a:r>
            <a:r>
              <a:rPr lang="en-CA" sz="1200" dirty="0" err="1"/>
              <a:t>nec</a:t>
            </a:r>
            <a:r>
              <a:rPr lang="en-CA" sz="1200" dirty="0"/>
              <a:t>, </a:t>
            </a:r>
            <a:r>
              <a:rPr lang="en-CA" sz="1200" dirty="0" err="1"/>
              <a:t>facilisis</a:t>
            </a:r>
            <a:r>
              <a:rPr lang="en-CA" sz="1200" dirty="0"/>
              <a:t> </a:t>
            </a:r>
            <a:r>
              <a:rPr lang="en-CA" sz="1200" dirty="0" err="1"/>
              <a:t>dignissim</a:t>
            </a:r>
            <a:r>
              <a:rPr lang="en-CA" sz="1200" dirty="0"/>
              <a:t> </a:t>
            </a:r>
            <a:r>
              <a:rPr lang="en-CA" sz="1200" dirty="0" err="1"/>
              <a:t>turpis</a:t>
            </a:r>
            <a:r>
              <a:rPr lang="en-CA" sz="1200" dirty="0"/>
              <a:t>. Vestibulum </a:t>
            </a:r>
            <a:r>
              <a:rPr lang="en-CA" sz="1200" dirty="0" err="1"/>
              <a:t>rhoncus</a:t>
            </a:r>
            <a:r>
              <a:rPr lang="en-CA" sz="1200" dirty="0"/>
              <a:t> diam </a:t>
            </a:r>
            <a:r>
              <a:rPr lang="en-CA" sz="1200" dirty="0" err="1"/>
              <a:t>enim</a:t>
            </a:r>
            <a:r>
              <a:rPr lang="en-CA" sz="1200" dirty="0"/>
              <a:t>. Vestibulum </a:t>
            </a:r>
            <a:r>
              <a:rPr lang="en-CA" sz="1200" dirty="0" err="1"/>
              <a:t>est</a:t>
            </a:r>
            <a:r>
              <a:rPr lang="en-CA" sz="1200" dirty="0"/>
              <a:t> </a:t>
            </a:r>
            <a:r>
              <a:rPr lang="en-CA" sz="1200" dirty="0" err="1"/>
              <a:t>urna</a:t>
            </a:r>
            <a:r>
              <a:rPr lang="en-CA" sz="1200" dirty="0"/>
              <a:t>, </a:t>
            </a:r>
            <a:r>
              <a:rPr lang="en-CA" sz="1200" dirty="0" err="1"/>
              <a:t>ultrices</a:t>
            </a:r>
            <a:r>
              <a:rPr lang="en-CA" sz="1200" dirty="0"/>
              <a:t> vestibulum </a:t>
            </a:r>
            <a:r>
              <a:rPr lang="en-CA" sz="1200" dirty="0" err="1"/>
              <a:t>tincidunt</a:t>
            </a:r>
            <a:r>
              <a:rPr lang="en-CA" sz="1200" dirty="0"/>
              <a:t> in, pulvinar et </a:t>
            </a:r>
            <a:r>
              <a:rPr lang="en-CA" sz="1200" dirty="0" err="1"/>
              <a:t>velit</a:t>
            </a:r>
            <a:r>
              <a:rPr lang="en-CA" sz="120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err="1"/>
              <a:t>Mauris</a:t>
            </a:r>
            <a:r>
              <a:rPr lang="en-CA" sz="1200" dirty="0"/>
              <a:t> </a:t>
            </a:r>
            <a:r>
              <a:rPr lang="en-CA" sz="1200" dirty="0" err="1"/>
              <a:t>euismod</a:t>
            </a:r>
            <a:r>
              <a:rPr lang="en-CA" sz="1200" dirty="0"/>
              <a:t>, </a:t>
            </a:r>
            <a:r>
              <a:rPr lang="en-CA" sz="1200" dirty="0" err="1"/>
              <a:t>velit</a:t>
            </a:r>
            <a:r>
              <a:rPr lang="en-CA" sz="1200" dirty="0"/>
              <a:t> sit </a:t>
            </a:r>
            <a:r>
              <a:rPr lang="en-CA" sz="1200" dirty="0" err="1"/>
              <a:t>amet</a:t>
            </a:r>
            <a:r>
              <a:rPr lang="en-CA" sz="1200" dirty="0"/>
              <a:t> </a:t>
            </a:r>
            <a:r>
              <a:rPr lang="en-CA" sz="1200" dirty="0" err="1"/>
              <a:t>suscipit</a:t>
            </a:r>
            <a:r>
              <a:rPr lang="en-CA" sz="1200" dirty="0"/>
              <a:t> </a:t>
            </a:r>
            <a:r>
              <a:rPr lang="en-CA" sz="1200" dirty="0" err="1"/>
              <a:t>dignissim</a:t>
            </a:r>
            <a:r>
              <a:rPr lang="en-CA" sz="1200" dirty="0"/>
              <a:t>, </a:t>
            </a:r>
            <a:r>
              <a:rPr lang="en-CA" sz="1200" dirty="0" err="1"/>
              <a:t>arcu</a:t>
            </a:r>
            <a:r>
              <a:rPr lang="en-CA" sz="1200" dirty="0"/>
              <a:t> </a:t>
            </a:r>
            <a:r>
              <a:rPr lang="en-CA" sz="1200" dirty="0" err="1"/>
              <a:t>neque</a:t>
            </a:r>
            <a:r>
              <a:rPr lang="en-CA" sz="1200" dirty="0"/>
              <a:t> </a:t>
            </a:r>
            <a:r>
              <a:rPr lang="en-CA" sz="1200" dirty="0" err="1"/>
              <a:t>vehicula</a:t>
            </a:r>
            <a:r>
              <a:rPr lang="en-CA" sz="1200" dirty="0"/>
              <a:t> dolor, non </a:t>
            </a:r>
            <a:r>
              <a:rPr lang="en-CA" sz="1200" dirty="0" err="1"/>
              <a:t>consequat</a:t>
            </a:r>
            <a:r>
              <a:rPr lang="en-CA" sz="1200" dirty="0"/>
              <a:t> </a:t>
            </a:r>
            <a:r>
              <a:rPr lang="en-CA" sz="1200" dirty="0" err="1"/>
              <a:t>mauris</a:t>
            </a:r>
            <a:r>
              <a:rPr lang="en-CA" sz="1200" dirty="0"/>
              <a:t> </a:t>
            </a:r>
            <a:r>
              <a:rPr lang="en-CA" sz="1200" dirty="0" err="1"/>
              <a:t>sapien</a:t>
            </a:r>
            <a:r>
              <a:rPr lang="en-CA" sz="1200" dirty="0"/>
              <a:t> non </a:t>
            </a:r>
            <a:r>
              <a:rPr lang="en-CA" sz="1200" dirty="0" err="1"/>
              <a:t>nibh</a:t>
            </a:r>
            <a:r>
              <a:rPr lang="en-CA" sz="1200" dirty="0"/>
              <a:t>. </a:t>
            </a:r>
            <a:r>
              <a:rPr lang="en-CA" sz="1200" dirty="0" err="1"/>
              <a:t>Suspendisse</a:t>
            </a:r>
            <a:r>
              <a:rPr lang="en-CA" sz="1200" dirty="0"/>
              <a:t> </a:t>
            </a:r>
            <a:r>
              <a:rPr lang="en-CA" sz="1200" dirty="0" err="1"/>
              <a:t>mauris</a:t>
            </a:r>
            <a:r>
              <a:rPr lang="en-CA" sz="1200" dirty="0"/>
              <a:t> ante, </a:t>
            </a:r>
            <a:r>
              <a:rPr lang="en-CA" sz="1200" dirty="0" err="1"/>
              <a:t>lobortis</a:t>
            </a:r>
            <a:r>
              <a:rPr lang="en-CA" sz="1200" dirty="0"/>
              <a:t> sed </a:t>
            </a:r>
            <a:r>
              <a:rPr lang="en-CA" sz="1200" dirty="0" err="1"/>
              <a:t>nulla</a:t>
            </a:r>
            <a:r>
              <a:rPr lang="en-CA" sz="1200" dirty="0"/>
              <a:t> </a:t>
            </a:r>
            <a:r>
              <a:rPr lang="en-CA" sz="1200" dirty="0" err="1"/>
              <a:t>ut</a:t>
            </a:r>
            <a:r>
              <a:rPr lang="en-CA" sz="1200" dirty="0"/>
              <a:t>, </a:t>
            </a:r>
            <a:r>
              <a:rPr lang="en-CA" sz="1200" dirty="0" err="1"/>
              <a:t>iaculis</a:t>
            </a:r>
            <a:r>
              <a:rPr lang="en-CA" sz="1200" dirty="0"/>
              <a:t> </a:t>
            </a:r>
            <a:r>
              <a:rPr lang="en-CA" sz="1200" dirty="0" err="1"/>
              <a:t>viverra</a:t>
            </a:r>
            <a:r>
              <a:rPr lang="en-CA" sz="1200" dirty="0"/>
              <a:t> est.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err="1"/>
              <a:t>Etiam</a:t>
            </a:r>
            <a:r>
              <a:rPr lang="en-CA" sz="1200" dirty="0"/>
              <a:t> </a:t>
            </a:r>
            <a:r>
              <a:rPr lang="en-CA" sz="1200" dirty="0" err="1"/>
              <a:t>malesuada</a:t>
            </a:r>
            <a:r>
              <a:rPr lang="en-CA" sz="1200" dirty="0"/>
              <a:t>, </a:t>
            </a:r>
            <a:r>
              <a:rPr lang="en-CA" sz="1200" dirty="0" err="1"/>
              <a:t>tellus</a:t>
            </a:r>
            <a:r>
              <a:rPr lang="en-CA" sz="1200" dirty="0"/>
              <a:t> </a:t>
            </a:r>
            <a:r>
              <a:rPr lang="en-CA" sz="1200" dirty="0" err="1"/>
              <a:t>eu</a:t>
            </a:r>
            <a:r>
              <a:rPr lang="en-CA" sz="1200" dirty="0"/>
              <a:t> </a:t>
            </a:r>
            <a:r>
              <a:rPr lang="en-CA" sz="1200" dirty="0" err="1"/>
              <a:t>viverra</a:t>
            </a:r>
            <a:r>
              <a:rPr lang="en-CA" sz="1200" dirty="0"/>
              <a:t> lacinia, </a:t>
            </a:r>
            <a:r>
              <a:rPr lang="en-CA" sz="1200" dirty="0" err="1"/>
              <a:t>odio</a:t>
            </a:r>
            <a:r>
              <a:rPr lang="en-CA" sz="1200" dirty="0"/>
              <a:t> dolor </a:t>
            </a:r>
            <a:r>
              <a:rPr lang="en-CA" sz="1200" dirty="0" err="1"/>
              <a:t>ornare</a:t>
            </a:r>
            <a:r>
              <a:rPr lang="en-CA" sz="1200" dirty="0"/>
              <a:t> </a:t>
            </a:r>
            <a:r>
              <a:rPr lang="en-CA" sz="1200" dirty="0" err="1"/>
              <a:t>nunc</a:t>
            </a:r>
            <a:r>
              <a:rPr lang="en-CA" sz="1200" dirty="0"/>
              <a:t>, </a:t>
            </a:r>
            <a:r>
              <a:rPr lang="en-CA" sz="1200" dirty="0" err="1"/>
              <a:t>venenatis</a:t>
            </a:r>
            <a:r>
              <a:rPr lang="en-CA" sz="1200" dirty="0"/>
              <a:t> </a:t>
            </a:r>
            <a:r>
              <a:rPr lang="en-CA" sz="1200" dirty="0" err="1"/>
              <a:t>lobortis</a:t>
            </a:r>
            <a:r>
              <a:rPr lang="en-CA" sz="1200" dirty="0"/>
              <a:t> </a:t>
            </a:r>
            <a:r>
              <a:rPr lang="en-CA" sz="1200" dirty="0" err="1"/>
              <a:t>justo</a:t>
            </a:r>
            <a:r>
              <a:rPr lang="en-CA" sz="1200" dirty="0"/>
              <a:t> </a:t>
            </a:r>
            <a:r>
              <a:rPr lang="en-CA" sz="1200" dirty="0" err="1"/>
              <a:t>orci</a:t>
            </a:r>
            <a:r>
              <a:rPr lang="en-CA" sz="1200" dirty="0"/>
              <a:t> </a:t>
            </a:r>
            <a:r>
              <a:rPr lang="en-CA" sz="1200" dirty="0" err="1"/>
              <a:t>congue</a:t>
            </a:r>
            <a:r>
              <a:rPr lang="en-CA" sz="1200" dirty="0"/>
              <a:t> </a:t>
            </a:r>
            <a:r>
              <a:rPr lang="en-CA" sz="1200" dirty="0" err="1"/>
              <a:t>lectus</a:t>
            </a:r>
            <a:r>
              <a:rPr lang="en-CA" sz="120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/>
              <a:t>Cras </a:t>
            </a:r>
            <a:r>
              <a:rPr lang="en-CA" sz="1200" dirty="0" err="1"/>
              <a:t>ut</a:t>
            </a:r>
            <a:r>
              <a:rPr lang="en-CA" sz="1200" dirty="0"/>
              <a:t> </a:t>
            </a:r>
            <a:r>
              <a:rPr lang="en-CA" sz="1200" dirty="0" err="1"/>
              <a:t>orci</a:t>
            </a:r>
            <a:r>
              <a:rPr lang="en-CA" sz="1200" dirty="0"/>
              <a:t> </a:t>
            </a:r>
            <a:r>
              <a:rPr lang="en-CA" sz="1200" dirty="0" err="1"/>
              <a:t>lacus</a:t>
            </a:r>
            <a:r>
              <a:rPr lang="en-CA" sz="120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/>
              <a:t>Morbi </a:t>
            </a:r>
            <a:r>
              <a:rPr lang="en-CA" sz="1200" dirty="0" err="1"/>
              <a:t>metus</a:t>
            </a:r>
            <a:r>
              <a:rPr lang="en-CA" sz="1200" dirty="0"/>
              <a:t> </a:t>
            </a:r>
            <a:r>
              <a:rPr lang="en-CA" sz="1200" dirty="0" err="1"/>
              <a:t>augue</a:t>
            </a:r>
            <a:r>
              <a:rPr lang="en-CA" sz="1200" dirty="0"/>
              <a:t>, </a:t>
            </a:r>
            <a:r>
              <a:rPr lang="en-CA" sz="1200" dirty="0" err="1"/>
              <a:t>interdum</a:t>
            </a:r>
            <a:r>
              <a:rPr lang="en-CA" sz="1200" dirty="0"/>
              <a:t> at </a:t>
            </a:r>
            <a:r>
              <a:rPr lang="en-CA" sz="1200" dirty="0" err="1"/>
              <a:t>aliquam</a:t>
            </a:r>
            <a:r>
              <a:rPr lang="en-CA" sz="1200" dirty="0"/>
              <a:t> </a:t>
            </a:r>
            <a:r>
              <a:rPr lang="en-CA" sz="1200" dirty="0" err="1"/>
              <a:t>feugiat</a:t>
            </a:r>
            <a:r>
              <a:rPr lang="en-CA" sz="1200" dirty="0"/>
              <a:t>, </a:t>
            </a:r>
            <a:r>
              <a:rPr lang="en-CA" sz="1200" dirty="0" err="1"/>
              <a:t>tempor</a:t>
            </a:r>
            <a:r>
              <a:rPr lang="en-CA" sz="1200" dirty="0"/>
              <a:t> </a:t>
            </a:r>
            <a:r>
              <a:rPr lang="en-CA" sz="1200" dirty="0" err="1"/>
              <a:t>nec</a:t>
            </a:r>
            <a:r>
              <a:rPr lang="en-CA" sz="1200" dirty="0"/>
              <a:t> </a:t>
            </a:r>
            <a:r>
              <a:rPr lang="en-CA" sz="1200" dirty="0" err="1"/>
              <a:t>elit</a:t>
            </a:r>
            <a:r>
              <a:rPr lang="en-CA" sz="1200" dirty="0"/>
              <a:t>. Integer </a:t>
            </a:r>
            <a:r>
              <a:rPr lang="en-CA" sz="1200" dirty="0" err="1"/>
              <a:t>volutpat</a:t>
            </a:r>
            <a:r>
              <a:rPr lang="en-CA" sz="1200" dirty="0"/>
              <a:t> </a:t>
            </a:r>
            <a:r>
              <a:rPr lang="en-CA" sz="1200" dirty="0" err="1"/>
              <a:t>nunc</a:t>
            </a:r>
            <a:r>
              <a:rPr lang="en-CA" sz="1200" dirty="0"/>
              <a:t> vel </a:t>
            </a:r>
            <a:r>
              <a:rPr lang="en-CA" sz="1200" dirty="0" err="1"/>
              <a:t>nunc</a:t>
            </a:r>
            <a:r>
              <a:rPr lang="en-CA" sz="1200" dirty="0"/>
              <a:t> porta </a:t>
            </a:r>
            <a:r>
              <a:rPr lang="en-CA" sz="1200" dirty="0" err="1"/>
              <a:t>vehicula</a:t>
            </a:r>
            <a:r>
              <a:rPr lang="en-CA" sz="120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/>
              <a:t>Maecenas </a:t>
            </a:r>
            <a:r>
              <a:rPr lang="en-CA" sz="1200" dirty="0" err="1"/>
              <a:t>rhoncus</a:t>
            </a:r>
            <a:r>
              <a:rPr lang="en-CA" sz="1200" dirty="0"/>
              <a:t> </a:t>
            </a:r>
            <a:r>
              <a:rPr lang="en-CA" sz="1200" dirty="0" err="1"/>
              <a:t>quam</a:t>
            </a:r>
            <a:r>
              <a:rPr lang="en-CA" sz="1200" dirty="0"/>
              <a:t> </a:t>
            </a:r>
            <a:r>
              <a:rPr lang="en-CA" sz="1200" dirty="0" err="1"/>
              <a:t>quis</a:t>
            </a:r>
            <a:r>
              <a:rPr lang="en-CA" sz="1200" dirty="0"/>
              <a:t> </a:t>
            </a:r>
            <a:r>
              <a:rPr lang="en-CA" sz="1200" dirty="0" err="1"/>
              <a:t>arcu</a:t>
            </a:r>
            <a:r>
              <a:rPr lang="en-CA" sz="1200" dirty="0"/>
              <a:t> semper, in </a:t>
            </a:r>
            <a:r>
              <a:rPr lang="en-CA" sz="1200" dirty="0" err="1"/>
              <a:t>suscipit</a:t>
            </a:r>
            <a:r>
              <a:rPr lang="en-CA" sz="1200" dirty="0"/>
              <a:t> libero </a:t>
            </a:r>
            <a:r>
              <a:rPr lang="en-CA" sz="1200" dirty="0" err="1"/>
              <a:t>consequat</a:t>
            </a:r>
            <a:r>
              <a:rPr lang="en-CA" sz="1200" dirty="0"/>
              <a:t>. </a:t>
            </a:r>
          </a:p>
          <a:p>
            <a:r>
              <a:rPr lang="en-CA" sz="1200" dirty="0" err="1"/>
              <a:t>Aliquam</a:t>
            </a:r>
            <a:r>
              <a:rPr lang="en-CA" sz="1200" dirty="0"/>
              <a:t> </a:t>
            </a:r>
            <a:r>
              <a:rPr lang="en-CA" sz="1200" dirty="0" err="1"/>
              <a:t>erat</a:t>
            </a:r>
            <a:r>
              <a:rPr lang="en-CA" sz="1200" dirty="0"/>
              <a:t> </a:t>
            </a:r>
            <a:r>
              <a:rPr lang="en-CA" sz="1200" dirty="0" err="1"/>
              <a:t>volutpat</a:t>
            </a:r>
            <a:r>
              <a:rPr lang="en-CA" sz="1200" dirty="0"/>
              <a:t>. Vestibulum </a:t>
            </a:r>
            <a:r>
              <a:rPr lang="en-CA" sz="1200" dirty="0" err="1"/>
              <a:t>tincidunt</a:t>
            </a:r>
            <a:r>
              <a:rPr lang="en-CA" sz="1200" dirty="0"/>
              <a:t> in dolor at </a:t>
            </a:r>
            <a:r>
              <a:rPr lang="en-CA" sz="1200" dirty="0" err="1"/>
              <a:t>tincidunt</a:t>
            </a:r>
            <a:r>
              <a:rPr lang="en-CA" sz="1200" dirty="0"/>
              <a:t>. In </a:t>
            </a:r>
            <a:r>
              <a:rPr lang="en-CA" sz="1200" dirty="0" err="1"/>
              <a:t>hac</a:t>
            </a:r>
            <a:r>
              <a:rPr lang="en-CA" sz="1200" dirty="0"/>
              <a:t> </a:t>
            </a:r>
            <a:r>
              <a:rPr lang="en-CA" sz="1200" dirty="0" err="1"/>
              <a:t>habitasse</a:t>
            </a:r>
            <a:r>
              <a:rPr lang="en-CA" sz="1200" dirty="0"/>
              <a:t> </a:t>
            </a:r>
            <a:r>
              <a:rPr lang="en-CA" sz="1200" dirty="0" err="1"/>
              <a:t>platea</a:t>
            </a:r>
            <a:r>
              <a:rPr lang="en-CA" sz="1200" dirty="0"/>
              <a:t> </a:t>
            </a:r>
            <a:r>
              <a:rPr lang="en-CA" sz="1200" dirty="0" err="1"/>
              <a:t>dictumst</a:t>
            </a:r>
            <a:r>
              <a:rPr lang="en-CA" sz="1200" dirty="0"/>
              <a:t>. </a:t>
            </a:r>
            <a:r>
              <a:rPr lang="en-CA" sz="1200" dirty="0" err="1"/>
              <a:t>Vivamus</a:t>
            </a:r>
            <a:r>
              <a:rPr lang="en-CA" sz="1200" dirty="0"/>
              <a:t> non </a:t>
            </a:r>
            <a:r>
              <a:rPr lang="en-CA" sz="1200" dirty="0" err="1"/>
              <a:t>urna</a:t>
            </a:r>
            <a:r>
              <a:rPr lang="en-CA" sz="1200" dirty="0"/>
              <a:t> </a:t>
            </a:r>
            <a:r>
              <a:rPr lang="en-CA" sz="1200" dirty="0" err="1"/>
              <a:t>quis</a:t>
            </a:r>
            <a:r>
              <a:rPr lang="en-CA" sz="1200" dirty="0"/>
              <a:t> eros </a:t>
            </a:r>
            <a:r>
              <a:rPr lang="en-CA" sz="1200" dirty="0" err="1"/>
              <a:t>rutrum</a:t>
            </a:r>
            <a:r>
              <a:rPr lang="en-CA" sz="1200" dirty="0"/>
              <a:t> maximus. Cras id </a:t>
            </a:r>
            <a:r>
              <a:rPr lang="en-CA" sz="1200" dirty="0" err="1"/>
              <a:t>finibus</a:t>
            </a:r>
            <a:r>
              <a:rPr lang="en-CA" sz="1200" dirty="0"/>
              <a:t> magna. </a:t>
            </a:r>
            <a:r>
              <a:rPr lang="en-CA" sz="1200" dirty="0" err="1"/>
              <a:t>Etiam</a:t>
            </a:r>
            <a:r>
              <a:rPr lang="en-CA" sz="1200" dirty="0"/>
              <a:t> </a:t>
            </a:r>
            <a:r>
              <a:rPr lang="en-CA" sz="1200" dirty="0" err="1"/>
              <a:t>efficitur</a:t>
            </a:r>
            <a:r>
              <a:rPr lang="en-CA" sz="1200" dirty="0"/>
              <a:t> </a:t>
            </a:r>
            <a:r>
              <a:rPr lang="en-CA" sz="1200" dirty="0" err="1"/>
              <a:t>turpis</a:t>
            </a:r>
            <a:r>
              <a:rPr lang="en-CA" sz="1200" dirty="0"/>
              <a:t> </a:t>
            </a:r>
            <a:r>
              <a:rPr lang="en-CA" sz="1200" dirty="0" err="1"/>
              <a:t>nunc</a:t>
            </a:r>
            <a:r>
              <a:rPr lang="en-CA" sz="1200" dirty="0"/>
              <a:t>, </a:t>
            </a:r>
            <a:r>
              <a:rPr lang="en-CA" sz="1200" dirty="0" err="1"/>
              <a:t>ut</a:t>
            </a:r>
            <a:r>
              <a:rPr lang="en-CA" sz="1200" dirty="0"/>
              <a:t> </a:t>
            </a:r>
            <a:r>
              <a:rPr lang="en-CA" sz="1200" dirty="0" err="1"/>
              <a:t>lobortis</a:t>
            </a:r>
            <a:r>
              <a:rPr lang="en-CA" sz="1200" dirty="0"/>
              <a:t> </a:t>
            </a:r>
            <a:r>
              <a:rPr lang="en-CA" sz="1200" dirty="0" err="1"/>
              <a:t>turpis</a:t>
            </a:r>
            <a:r>
              <a:rPr lang="en-CA" sz="1200" dirty="0"/>
              <a:t> </a:t>
            </a:r>
            <a:r>
              <a:rPr lang="en-CA" sz="1200" dirty="0" err="1"/>
              <a:t>molestie</a:t>
            </a:r>
            <a:r>
              <a:rPr lang="en-CA" sz="1200" dirty="0"/>
              <a:t> sed. </a:t>
            </a:r>
            <a:r>
              <a:rPr lang="en-CA" sz="1200" dirty="0" err="1"/>
              <a:t>Mauris</a:t>
            </a:r>
            <a:r>
              <a:rPr lang="en-CA" sz="1200" dirty="0"/>
              <a:t> </a:t>
            </a:r>
            <a:r>
              <a:rPr lang="en-CA" sz="1200" dirty="0" err="1"/>
              <a:t>tristique</a:t>
            </a:r>
            <a:r>
              <a:rPr lang="en-CA" sz="1200" dirty="0"/>
              <a:t> </a:t>
            </a:r>
            <a:r>
              <a:rPr lang="en-CA" sz="1200" dirty="0" err="1"/>
              <a:t>nisl</a:t>
            </a:r>
            <a:r>
              <a:rPr lang="en-CA" sz="1200" dirty="0"/>
              <a:t> </a:t>
            </a:r>
            <a:r>
              <a:rPr lang="en-CA" sz="1200" dirty="0" err="1"/>
              <a:t>urna</a:t>
            </a:r>
            <a:r>
              <a:rPr lang="en-CA" sz="1200" dirty="0"/>
              <a:t>. </a:t>
            </a:r>
          </a:p>
          <a:p>
            <a:r>
              <a:rPr lang="en-CA" sz="1200" dirty="0" err="1"/>
              <a:t>Pellentesque</a:t>
            </a:r>
            <a:r>
              <a:rPr lang="en-CA" sz="1200" dirty="0"/>
              <a:t> </a:t>
            </a:r>
            <a:r>
              <a:rPr lang="en-CA" sz="1200" dirty="0" err="1"/>
              <a:t>lobortis</a:t>
            </a:r>
            <a:r>
              <a:rPr lang="en-CA" sz="1200" dirty="0"/>
              <a:t> </a:t>
            </a:r>
            <a:r>
              <a:rPr lang="en-CA" sz="1200" dirty="0" err="1"/>
              <a:t>bibendum</a:t>
            </a:r>
            <a:r>
              <a:rPr lang="en-CA" sz="1200" dirty="0"/>
              <a:t> magna. Nunc </a:t>
            </a:r>
            <a:r>
              <a:rPr lang="en-CA" sz="1200" dirty="0" err="1"/>
              <a:t>finibus</a:t>
            </a:r>
            <a:r>
              <a:rPr lang="en-CA" sz="1200" dirty="0"/>
              <a:t> </a:t>
            </a:r>
            <a:r>
              <a:rPr lang="en-CA" sz="1200" dirty="0" err="1"/>
              <a:t>iaculis</a:t>
            </a:r>
            <a:r>
              <a:rPr lang="en-CA" sz="1200" dirty="0"/>
              <a:t> </a:t>
            </a:r>
            <a:r>
              <a:rPr lang="en-CA" sz="1200" dirty="0" err="1"/>
              <a:t>laoreet</a:t>
            </a:r>
            <a:r>
              <a:rPr lang="en-CA" sz="1200" dirty="0"/>
              <a:t>. </a:t>
            </a:r>
          </a:p>
          <a:p>
            <a:endParaRPr lang="en-US" sz="1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7D6DA-7A28-5D4B-9B9B-F8766ADE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CE65-649B-3A42-903B-457B0659D5C8}" type="datetime3">
              <a:rPr lang="en-CA" smtClean="0"/>
              <a:t>31 May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DD401-28C6-F941-9FA2-39E518A4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3BF05-1424-A24D-AF5C-00737EF0E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0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24BDF9-1702-9A4C-AD36-9423765172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b="1" dirty="0"/>
              <a:t>Lorem ipsum dolor sit </a:t>
            </a:r>
            <a:r>
              <a:rPr lang="en-CA" b="1" dirty="0" err="1"/>
              <a:t>amet</a:t>
            </a:r>
            <a:r>
              <a:rPr lang="en-CA" dirty="0"/>
              <a:t>, </a:t>
            </a:r>
            <a:r>
              <a:rPr lang="en-CA" dirty="0" err="1"/>
              <a:t>consectetur</a:t>
            </a:r>
            <a:r>
              <a:rPr lang="en-CA" dirty="0"/>
              <a:t> </a:t>
            </a:r>
            <a:r>
              <a:rPr lang="en-CA" dirty="0" err="1"/>
              <a:t>adipiscing</a:t>
            </a:r>
            <a:r>
              <a:rPr lang="en-CA" dirty="0"/>
              <a:t> </a:t>
            </a:r>
            <a:r>
              <a:rPr lang="en-CA" dirty="0" err="1"/>
              <a:t>elit</a:t>
            </a:r>
            <a:r>
              <a:rPr lang="en-CA" dirty="0"/>
              <a:t>. </a:t>
            </a:r>
            <a:r>
              <a:rPr lang="en-CA" b="1" dirty="0"/>
              <a:t>Cras </a:t>
            </a:r>
            <a:r>
              <a:rPr lang="en-CA" b="1" dirty="0" err="1"/>
              <a:t>turpis</a:t>
            </a:r>
            <a:r>
              <a:rPr lang="en-CA" b="1" dirty="0"/>
              <a:t> </a:t>
            </a:r>
            <a:r>
              <a:rPr lang="en-CA" b="1" dirty="0" err="1"/>
              <a:t>nibh</a:t>
            </a:r>
            <a:r>
              <a:rPr lang="en-CA" dirty="0"/>
              <a:t>, vestibulum sed </a:t>
            </a:r>
            <a:r>
              <a:rPr lang="en-CA" dirty="0" err="1"/>
              <a:t>augue</a:t>
            </a:r>
            <a:r>
              <a:rPr lang="en-CA" dirty="0"/>
              <a:t> </a:t>
            </a:r>
            <a:r>
              <a:rPr lang="en-CA" dirty="0" err="1"/>
              <a:t>nec</a:t>
            </a:r>
            <a:r>
              <a:rPr lang="en-CA" dirty="0"/>
              <a:t>, </a:t>
            </a:r>
            <a:r>
              <a:rPr lang="en-CA" b="1" dirty="0" err="1"/>
              <a:t>facilisis</a:t>
            </a:r>
            <a:r>
              <a:rPr lang="en-CA" b="1" dirty="0"/>
              <a:t> </a:t>
            </a:r>
            <a:r>
              <a:rPr lang="en-CA" b="1" dirty="0" err="1"/>
              <a:t>dignissim</a:t>
            </a:r>
            <a:r>
              <a:rPr lang="en-CA" b="1" dirty="0"/>
              <a:t> </a:t>
            </a:r>
            <a:r>
              <a:rPr lang="en-CA" b="1" dirty="0" err="1"/>
              <a:t>turpis</a:t>
            </a:r>
            <a:r>
              <a:rPr lang="en-CA" dirty="0"/>
              <a:t>.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DA404-C19B-1745-8AF2-2C4CD000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FFA0-4B06-8B40-99D0-B39B782344F5}" type="datetime3">
              <a:rPr lang="en-CA" smtClean="0"/>
              <a:pPr/>
              <a:t>31 May 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15EAD-CD63-AB40-A0DB-F2917C43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Dalhousie Powerpoint Template CHANGE IN MASTER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FDD1A-2B57-4441-993D-0AECF4E7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001-7E4F-EB42-8596-9AF1BDDEE6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3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0973C29A0BF640B91CB69E351F83DF" ma:contentTypeVersion="13" ma:contentTypeDescription="Create a new document." ma:contentTypeScope="" ma:versionID="1f1fe08afddce716a7c256d3012a2477">
  <xsd:schema xmlns:xsd="http://www.w3.org/2001/XMLSchema" xmlns:xs="http://www.w3.org/2001/XMLSchema" xmlns:p="http://schemas.microsoft.com/office/2006/metadata/properties" xmlns:ns2="4415d913-3bb3-4270-926a-ca130fc4024d" xmlns:ns3="3fdd382b-4c9b-4ee6-ba43-f186ff1099cd" targetNamespace="http://schemas.microsoft.com/office/2006/metadata/properties" ma:root="true" ma:fieldsID="9365058ab882723fd0c18f914e9e0294" ns2:_="" ns3:_="">
    <xsd:import namespace="4415d913-3bb3-4270-926a-ca130fc4024d"/>
    <xsd:import namespace="3fdd382b-4c9b-4ee6-ba43-f186ff1099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5d913-3bb3-4270-926a-ca130fc402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0635ccc-b02a-4d30-ada7-5ff52beaed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d382b-4c9b-4ee6-ba43-f186ff1099c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7b834050-5334-4f8b-b274-27cc14127465}" ma:internalName="TaxCatchAll" ma:showField="CatchAllData" ma:web="3fdd382b-4c9b-4ee6-ba43-f186ff1099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dd382b-4c9b-4ee6-ba43-f186ff1099cd" xsi:nil="true"/>
    <lcf76f155ced4ddcb4097134ff3c332f xmlns="4415d913-3bb3-4270-926a-ca130fc4024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F47714-929D-4213-85A8-C43BE38F4F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74EEFB-AE02-4B55-B594-20058E674F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15d913-3bb3-4270-926a-ca130fc4024d"/>
    <ds:schemaRef ds:uri="3fdd382b-4c9b-4ee6-ba43-f186ff1099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16154A-D0D2-4927-ADE7-7491DA9AD967}">
  <ds:schemaRefs>
    <ds:schemaRef ds:uri="http://schemas.microsoft.com/office/2006/metadata/properties"/>
    <ds:schemaRef ds:uri="http://schemas.microsoft.com/office/infopath/2007/PartnerControls"/>
    <ds:schemaRef ds:uri="3fdd382b-4c9b-4ee6-ba43-f186ff1099cd"/>
    <ds:schemaRef ds:uri="4415d913-3bb3-4270-926a-ca130fc4024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7137</TotalTime>
  <Words>436</Words>
  <Application>Microsoft Office PowerPoint</Application>
  <PresentationFormat>On-screen Show (16:9)</PresentationFormat>
  <Paragraphs>40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Lorem ipsum dolor sit amet, consectetur adipiscing elit</vt:lpstr>
      <vt:lpstr>Lorem ipsum dolor sit amet</vt:lpstr>
      <vt:lpstr>Lorem ipsum dolor sit amet</vt:lpstr>
      <vt:lpstr>Lorem ipsum dolor sit amet</vt:lpstr>
      <vt:lpstr>Lorem ipsum dolor sit amet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Fowler</dc:creator>
  <cp:lastModifiedBy>Kate Rogers</cp:lastModifiedBy>
  <cp:revision>16</cp:revision>
  <dcterms:created xsi:type="dcterms:W3CDTF">2022-01-18T15:25:11Z</dcterms:created>
  <dcterms:modified xsi:type="dcterms:W3CDTF">2022-05-31T18:11:07Z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0x010100090973C29A0BF640B91CB69E351F83DF</vt:lpwstr>
  </property>
  <property fmtid="{D5CDD505-2E9C-101B-9397-08002B2CF9AE}" pid="3" name="MediaServiceImageTags">
    <vt:lpwstr/>
  </property>
</Properties>
</file>